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slideLayouts/slideLayout18.xml" ContentType="application/vnd.openxmlformats-officedocument.presentationml.slideLayout+xml"/>
  <Override PartName="/ppt/theme/theme6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7.xml" ContentType="application/vnd.openxmlformats-officedocument.theme+xml"/>
  <Override PartName="/ppt/slideLayouts/slideLayout2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39" r:id="rId1"/>
    <p:sldMasterId id="2147483745" r:id="rId2"/>
    <p:sldMasterId id="2147483703" r:id="rId3"/>
    <p:sldMasterId id="2147483747" r:id="rId4"/>
    <p:sldMasterId id="2147483719" r:id="rId5"/>
    <p:sldMasterId id="2147483741" r:id="rId6"/>
    <p:sldMasterId id="2147483729" r:id="rId7"/>
    <p:sldMasterId id="2147483737" r:id="rId8"/>
  </p:sldMasterIdLst>
  <p:notesMasterIdLst>
    <p:notesMasterId r:id="rId31"/>
  </p:notesMasterIdLst>
  <p:handoutMasterIdLst>
    <p:handoutMasterId r:id="rId32"/>
  </p:handoutMasterIdLst>
  <p:sldIdLst>
    <p:sldId id="261" r:id="rId9"/>
    <p:sldId id="264" r:id="rId10"/>
    <p:sldId id="285" r:id="rId11"/>
    <p:sldId id="265" r:id="rId12"/>
    <p:sldId id="286" r:id="rId13"/>
    <p:sldId id="266" r:id="rId14"/>
    <p:sldId id="267" r:id="rId15"/>
    <p:sldId id="287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8" r:id="rId25"/>
    <p:sldId id="279" r:id="rId26"/>
    <p:sldId id="281" r:id="rId27"/>
    <p:sldId id="282" r:id="rId28"/>
    <p:sldId id="283" r:id="rId29"/>
    <p:sldId id="284" r:id="rId3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sabelle Jobin" initials="IJ" lastIdx="1" clrIdx="0">
    <p:extLst>
      <p:ext uri="{19B8F6BF-5375-455C-9EA6-DF929625EA0E}">
        <p15:presenceInfo xmlns:p15="http://schemas.microsoft.com/office/powerpoint/2012/main" userId="ce2d52d3f1ff134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C6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70"/>
    <p:restoredTop sz="86404"/>
  </p:normalViewPr>
  <p:slideViewPr>
    <p:cSldViewPr snapToGrid="0" snapToObjects="1">
      <p:cViewPr varScale="1">
        <p:scale>
          <a:sx n="174" d="100"/>
          <a:sy n="174" d="100"/>
        </p:scale>
        <p:origin x="1480" y="16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 showGuides="1">
      <p:cViewPr varScale="1">
        <p:scale>
          <a:sx n="171" d="100"/>
          <a:sy n="171" d="100"/>
        </p:scale>
        <p:origin x="5232" y="16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B1C450C5-B505-1A41-8A68-66A8E781580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7395090-9755-2245-9CD0-3E3C1AE9026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4C9901-145B-6341-B2A3-4FAA5C1D845F}" type="datetimeFigureOut">
              <a:rPr lang="fr-FR" smtClean="0"/>
              <a:t>16/11/2021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BF3CB87-81D3-F44B-9F22-5326484CB6B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52584E0-728E-3342-8397-28C79BF5C27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727FB6-DF19-074B-BFFF-EDEB2C1112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65442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9C1197-3601-B242-AF74-C17D3B9C0B3D}" type="datetimeFigureOut">
              <a:rPr lang="fr-FR" smtClean="0"/>
              <a:t>16/11/2021</a:t>
            </a:fld>
            <a:endParaRPr lang="fr-FR"/>
          </a:p>
        </p:txBody>
      </p:sp>
      <p:sp>
        <p:nvSpPr>
          <p:cNvPr id="4" name="Espace réservé de l'image de diapositiv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F9789C-BCAE-5148-8B8B-678621693B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8183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F9789C-BCAE-5148-8B8B-678621693B3A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9240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F9789C-BCAE-5148-8B8B-678621693B3A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8184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stela_ul?lang=en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6D460211-FBBE-0947-B311-B9AB7A5D46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6843" y="3713076"/>
            <a:ext cx="1917700" cy="533400"/>
          </a:xfrm>
          <a:prstGeom prst="rect">
            <a:avLst/>
          </a:prstGeom>
        </p:spPr>
      </p:pic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0BBC29F8-4869-864D-9879-115CCE1B960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360413" y="1"/>
            <a:ext cx="4638001" cy="2280071"/>
          </a:xfrm>
          <a:custGeom>
            <a:avLst/>
            <a:gdLst>
              <a:gd name="connsiteX0" fmla="*/ 0 w 4973637"/>
              <a:gd name="connsiteY0" fmla="*/ 0 h 2571750"/>
              <a:gd name="connsiteX1" fmla="*/ 4973637 w 4973637"/>
              <a:gd name="connsiteY1" fmla="*/ 0 h 2571750"/>
              <a:gd name="connsiteX2" fmla="*/ 4973637 w 4973637"/>
              <a:gd name="connsiteY2" fmla="*/ 2571750 h 2571750"/>
              <a:gd name="connsiteX3" fmla="*/ 0 w 4973637"/>
              <a:gd name="connsiteY3" fmla="*/ 2571750 h 2571750"/>
              <a:gd name="connsiteX4" fmla="*/ 0 w 4973637"/>
              <a:gd name="connsiteY4" fmla="*/ 0 h 2571750"/>
              <a:gd name="connsiteX0" fmla="*/ 0 w 4973637"/>
              <a:gd name="connsiteY0" fmla="*/ 0 h 2571750"/>
              <a:gd name="connsiteX1" fmla="*/ 4973637 w 4973637"/>
              <a:gd name="connsiteY1" fmla="*/ 0 h 2571750"/>
              <a:gd name="connsiteX2" fmla="*/ 4973637 w 4973637"/>
              <a:gd name="connsiteY2" fmla="*/ 2571750 h 2571750"/>
              <a:gd name="connsiteX3" fmla="*/ 2412460 w 4973637"/>
              <a:gd name="connsiteY3" fmla="*/ 2390167 h 2571750"/>
              <a:gd name="connsiteX4" fmla="*/ 0 w 4973637"/>
              <a:gd name="connsiteY4" fmla="*/ 0 h 2571750"/>
              <a:gd name="connsiteX0" fmla="*/ 0 w 4973637"/>
              <a:gd name="connsiteY0" fmla="*/ 0 h 2390167"/>
              <a:gd name="connsiteX1" fmla="*/ 4973637 w 4973637"/>
              <a:gd name="connsiteY1" fmla="*/ 0 h 2390167"/>
              <a:gd name="connsiteX2" fmla="*/ 3851713 w 4973637"/>
              <a:gd name="connsiteY2" fmla="*/ 1112601 h 2390167"/>
              <a:gd name="connsiteX3" fmla="*/ 2412460 w 4973637"/>
              <a:gd name="connsiteY3" fmla="*/ 2390167 h 2390167"/>
              <a:gd name="connsiteX4" fmla="*/ 0 w 4973637"/>
              <a:gd name="connsiteY4" fmla="*/ 0 h 2390167"/>
              <a:gd name="connsiteX0" fmla="*/ 0 w 4973637"/>
              <a:gd name="connsiteY0" fmla="*/ 0 h 2390167"/>
              <a:gd name="connsiteX1" fmla="*/ 4973637 w 4973637"/>
              <a:gd name="connsiteY1" fmla="*/ 0 h 2390167"/>
              <a:gd name="connsiteX2" fmla="*/ 3851713 w 4973637"/>
              <a:gd name="connsiteY2" fmla="*/ 1086661 h 2390167"/>
              <a:gd name="connsiteX3" fmla="*/ 2412460 w 4973637"/>
              <a:gd name="connsiteY3" fmla="*/ 2390167 h 2390167"/>
              <a:gd name="connsiteX4" fmla="*/ 0 w 4973637"/>
              <a:gd name="connsiteY4" fmla="*/ 0 h 2390167"/>
              <a:gd name="connsiteX0" fmla="*/ 0 w 4973637"/>
              <a:gd name="connsiteY0" fmla="*/ 0 h 2390167"/>
              <a:gd name="connsiteX1" fmla="*/ 4973637 w 4973637"/>
              <a:gd name="connsiteY1" fmla="*/ 0 h 2390167"/>
              <a:gd name="connsiteX2" fmla="*/ 3851713 w 4973637"/>
              <a:gd name="connsiteY2" fmla="*/ 1086661 h 2390167"/>
              <a:gd name="connsiteX3" fmla="*/ 2412460 w 4973637"/>
              <a:gd name="connsiteY3" fmla="*/ 2390167 h 2390167"/>
              <a:gd name="connsiteX4" fmla="*/ 0 w 4973637"/>
              <a:gd name="connsiteY4" fmla="*/ 0 h 2390167"/>
              <a:gd name="connsiteX0" fmla="*/ 0 w 4973637"/>
              <a:gd name="connsiteY0" fmla="*/ 0 h 2578865"/>
              <a:gd name="connsiteX1" fmla="*/ 4973637 w 4973637"/>
              <a:gd name="connsiteY1" fmla="*/ 0 h 2578865"/>
              <a:gd name="connsiteX2" fmla="*/ 2561177 w 4973637"/>
              <a:gd name="connsiteY2" fmla="*/ 2260465 h 2578865"/>
              <a:gd name="connsiteX3" fmla="*/ 2412460 w 4973637"/>
              <a:gd name="connsiteY3" fmla="*/ 2390167 h 2578865"/>
              <a:gd name="connsiteX4" fmla="*/ 0 w 4973637"/>
              <a:gd name="connsiteY4" fmla="*/ 0 h 2578865"/>
              <a:gd name="connsiteX0" fmla="*/ 0 w 4973637"/>
              <a:gd name="connsiteY0" fmla="*/ 0 h 2551078"/>
              <a:gd name="connsiteX1" fmla="*/ 4973637 w 4973637"/>
              <a:gd name="connsiteY1" fmla="*/ 0 h 2551078"/>
              <a:gd name="connsiteX2" fmla="*/ 2561177 w 4973637"/>
              <a:gd name="connsiteY2" fmla="*/ 2260465 h 2551078"/>
              <a:gd name="connsiteX3" fmla="*/ 2269788 w 4973637"/>
              <a:gd name="connsiteY3" fmla="*/ 2234525 h 2551078"/>
              <a:gd name="connsiteX4" fmla="*/ 0 w 4973637"/>
              <a:gd name="connsiteY4" fmla="*/ 0 h 2551078"/>
              <a:gd name="connsiteX0" fmla="*/ 0 w 4902301"/>
              <a:gd name="connsiteY0" fmla="*/ 0 h 2551078"/>
              <a:gd name="connsiteX1" fmla="*/ 4902301 w 4902301"/>
              <a:gd name="connsiteY1" fmla="*/ 0 h 2551078"/>
              <a:gd name="connsiteX2" fmla="*/ 2489841 w 4902301"/>
              <a:gd name="connsiteY2" fmla="*/ 2260465 h 2551078"/>
              <a:gd name="connsiteX3" fmla="*/ 2198452 w 4902301"/>
              <a:gd name="connsiteY3" fmla="*/ 2234525 h 2551078"/>
              <a:gd name="connsiteX4" fmla="*/ 0 w 4902301"/>
              <a:gd name="connsiteY4" fmla="*/ 0 h 2551078"/>
              <a:gd name="connsiteX0" fmla="*/ 0 w 4746659"/>
              <a:gd name="connsiteY0" fmla="*/ 6485 h 2551078"/>
              <a:gd name="connsiteX1" fmla="*/ 4746659 w 4746659"/>
              <a:gd name="connsiteY1" fmla="*/ 0 h 2551078"/>
              <a:gd name="connsiteX2" fmla="*/ 2334199 w 4746659"/>
              <a:gd name="connsiteY2" fmla="*/ 2260465 h 2551078"/>
              <a:gd name="connsiteX3" fmla="*/ 2042810 w 4746659"/>
              <a:gd name="connsiteY3" fmla="*/ 2234525 h 2551078"/>
              <a:gd name="connsiteX4" fmla="*/ 0 w 4746659"/>
              <a:gd name="connsiteY4" fmla="*/ 6485 h 2551078"/>
              <a:gd name="connsiteX0" fmla="*/ 0 w 4448344"/>
              <a:gd name="connsiteY0" fmla="*/ 25940 h 2551078"/>
              <a:gd name="connsiteX1" fmla="*/ 4448344 w 4448344"/>
              <a:gd name="connsiteY1" fmla="*/ 0 h 2551078"/>
              <a:gd name="connsiteX2" fmla="*/ 2035884 w 4448344"/>
              <a:gd name="connsiteY2" fmla="*/ 2260465 h 2551078"/>
              <a:gd name="connsiteX3" fmla="*/ 1744495 w 4448344"/>
              <a:gd name="connsiteY3" fmla="*/ 2234525 h 2551078"/>
              <a:gd name="connsiteX4" fmla="*/ 0 w 4448344"/>
              <a:gd name="connsiteY4" fmla="*/ 25940 h 2551078"/>
              <a:gd name="connsiteX0" fmla="*/ 0 w 4759629"/>
              <a:gd name="connsiteY0" fmla="*/ 12970 h 2551078"/>
              <a:gd name="connsiteX1" fmla="*/ 4759629 w 4759629"/>
              <a:gd name="connsiteY1" fmla="*/ 0 h 2551078"/>
              <a:gd name="connsiteX2" fmla="*/ 2347169 w 4759629"/>
              <a:gd name="connsiteY2" fmla="*/ 2260465 h 2551078"/>
              <a:gd name="connsiteX3" fmla="*/ 2055780 w 4759629"/>
              <a:gd name="connsiteY3" fmla="*/ 2234525 h 2551078"/>
              <a:gd name="connsiteX4" fmla="*/ 0 w 4759629"/>
              <a:gd name="connsiteY4" fmla="*/ 12970 h 2551078"/>
              <a:gd name="connsiteX0" fmla="*/ 0 w 4681251"/>
              <a:gd name="connsiteY0" fmla="*/ 4262 h 2551078"/>
              <a:gd name="connsiteX1" fmla="*/ 4681251 w 4681251"/>
              <a:gd name="connsiteY1" fmla="*/ 0 h 2551078"/>
              <a:gd name="connsiteX2" fmla="*/ 2268791 w 4681251"/>
              <a:gd name="connsiteY2" fmla="*/ 2260465 h 2551078"/>
              <a:gd name="connsiteX3" fmla="*/ 1977402 w 4681251"/>
              <a:gd name="connsiteY3" fmla="*/ 2234525 h 2551078"/>
              <a:gd name="connsiteX4" fmla="*/ 0 w 4681251"/>
              <a:gd name="connsiteY4" fmla="*/ 4262 h 2551078"/>
              <a:gd name="connsiteX0" fmla="*/ 0 w 4763983"/>
              <a:gd name="connsiteY0" fmla="*/ 4262 h 2551078"/>
              <a:gd name="connsiteX1" fmla="*/ 4763983 w 4763983"/>
              <a:gd name="connsiteY1" fmla="*/ 0 h 2551078"/>
              <a:gd name="connsiteX2" fmla="*/ 2351523 w 4763983"/>
              <a:gd name="connsiteY2" fmla="*/ 2260465 h 2551078"/>
              <a:gd name="connsiteX3" fmla="*/ 2060134 w 4763983"/>
              <a:gd name="connsiteY3" fmla="*/ 2234525 h 2551078"/>
              <a:gd name="connsiteX4" fmla="*/ 0 w 4763983"/>
              <a:gd name="connsiteY4" fmla="*/ 4262 h 2551078"/>
              <a:gd name="connsiteX0" fmla="*/ 0 w 4511644"/>
              <a:gd name="connsiteY0" fmla="*/ 0 h 2546816"/>
              <a:gd name="connsiteX1" fmla="*/ 4511644 w 4511644"/>
              <a:gd name="connsiteY1" fmla="*/ 13155 h 2546816"/>
              <a:gd name="connsiteX2" fmla="*/ 2351523 w 4511644"/>
              <a:gd name="connsiteY2" fmla="*/ 2256203 h 2546816"/>
              <a:gd name="connsiteX3" fmla="*/ 2060134 w 4511644"/>
              <a:gd name="connsiteY3" fmla="*/ 2230263 h 2546816"/>
              <a:gd name="connsiteX4" fmla="*/ 0 w 4511644"/>
              <a:gd name="connsiteY4" fmla="*/ 0 h 2546816"/>
              <a:gd name="connsiteX0" fmla="*/ 0 w 4620411"/>
              <a:gd name="connsiteY0" fmla="*/ 4263 h 2551079"/>
              <a:gd name="connsiteX1" fmla="*/ 4620411 w 4620411"/>
              <a:gd name="connsiteY1" fmla="*/ 0 h 2551079"/>
              <a:gd name="connsiteX2" fmla="*/ 2351523 w 4620411"/>
              <a:gd name="connsiteY2" fmla="*/ 2260466 h 2551079"/>
              <a:gd name="connsiteX3" fmla="*/ 2060134 w 4620411"/>
              <a:gd name="connsiteY3" fmla="*/ 2234526 h 2551079"/>
              <a:gd name="connsiteX4" fmla="*/ 0 w 4620411"/>
              <a:gd name="connsiteY4" fmla="*/ 4263 h 2551079"/>
              <a:gd name="connsiteX0" fmla="*/ 0 w 4620411"/>
              <a:gd name="connsiteY0" fmla="*/ 4263 h 2353405"/>
              <a:gd name="connsiteX1" fmla="*/ 4620411 w 4620411"/>
              <a:gd name="connsiteY1" fmla="*/ 0 h 2353405"/>
              <a:gd name="connsiteX2" fmla="*/ 2438536 w 4620411"/>
              <a:gd name="connsiteY2" fmla="*/ 2016626 h 2353405"/>
              <a:gd name="connsiteX3" fmla="*/ 2060134 w 4620411"/>
              <a:gd name="connsiteY3" fmla="*/ 2234526 h 2353405"/>
              <a:gd name="connsiteX4" fmla="*/ 0 w 4620411"/>
              <a:gd name="connsiteY4" fmla="*/ 4263 h 2353405"/>
              <a:gd name="connsiteX0" fmla="*/ 0 w 4620411"/>
              <a:gd name="connsiteY0" fmla="*/ 4263 h 2457542"/>
              <a:gd name="connsiteX1" fmla="*/ 4620411 w 4620411"/>
              <a:gd name="connsiteY1" fmla="*/ 0 h 2457542"/>
              <a:gd name="connsiteX2" fmla="*/ 2473341 w 4620411"/>
              <a:gd name="connsiteY2" fmla="*/ 2147254 h 2457542"/>
              <a:gd name="connsiteX3" fmla="*/ 2060134 w 4620411"/>
              <a:gd name="connsiteY3" fmla="*/ 2234526 h 2457542"/>
              <a:gd name="connsiteX4" fmla="*/ 0 w 4620411"/>
              <a:gd name="connsiteY4" fmla="*/ 4263 h 2457542"/>
              <a:gd name="connsiteX0" fmla="*/ 0 w 4620411"/>
              <a:gd name="connsiteY0" fmla="*/ 4263 h 2234526"/>
              <a:gd name="connsiteX1" fmla="*/ 4620411 w 4620411"/>
              <a:gd name="connsiteY1" fmla="*/ 0 h 2234526"/>
              <a:gd name="connsiteX2" fmla="*/ 2473341 w 4620411"/>
              <a:gd name="connsiteY2" fmla="*/ 2147254 h 2234526"/>
              <a:gd name="connsiteX3" fmla="*/ 2060134 w 4620411"/>
              <a:gd name="connsiteY3" fmla="*/ 2234526 h 2234526"/>
              <a:gd name="connsiteX4" fmla="*/ 0 w 4620411"/>
              <a:gd name="connsiteY4" fmla="*/ 4263 h 2234526"/>
              <a:gd name="connsiteX0" fmla="*/ 0 w 4620411"/>
              <a:gd name="connsiteY0" fmla="*/ 4263 h 2160157"/>
              <a:gd name="connsiteX1" fmla="*/ 4620411 w 4620411"/>
              <a:gd name="connsiteY1" fmla="*/ 0 h 2160157"/>
              <a:gd name="connsiteX2" fmla="*/ 2473341 w 4620411"/>
              <a:gd name="connsiteY2" fmla="*/ 2147254 h 2160157"/>
              <a:gd name="connsiteX3" fmla="*/ 2164550 w 4620411"/>
              <a:gd name="connsiteY3" fmla="*/ 2125668 h 2160157"/>
              <a:gd name="connsiteX4" fmla="*/ 0 w 4620411"/>
              <a:gd name="connsiteY4" fmla="*/ 4263 h 2160157"/>
              <a:gd name="connsiteX0" fmla="*/ 0 w 4620411"/>
              <a:gd name="connsiteY0" fmla="*/ 4263 h 2169211"/>
              <a:gd name="connsiteX1" fmla="*/ 4620411 w 4620411"/>
              <a:gd name="connsiteY1" fmla="*/ 0 h 2169211"/>
              <a:gd name="connsiteX2" fmla="*/ 2473341 w 4620411"/>
              <a:gd name="connsiteY2" fmla="*/ 2147254 h 2169211"/>
              <a:gd name="connsiteX3" fmla="*/ 2151499 w 4620411"/>
              <a:gd name="connsiteY3" fmla="*/ 2169211 h 2169211"/>
              <a:gd name="connsiteX4" fmla="*/ 0 w 4620411"/>
              <a:gd name="connsiteY4" fmla="*/ 4263 h 2169211"/>
              <a:gd name="connsiteX0" fmla="*/ 0 w 4620411"/>
              <a:gd name="connsiteY0" fmla="*/ 4263 h 2276152"/>
              <a:gd name="connsiteX1" fmla="*/ 4620411 w 4620411"/>
              <a:gd name="connsiteY1" fmla="*/ 0 h 2276152"/>
              <a:gd name="connsiteX2" fmla="*/ 2473341 w 4620411"/>
              <a:gd name="connsiteY2" fmla="*/ 2147254 h 2276152"/>
              <a:gd name="connsiteX3" fmla="*/ 2151499 w 4620411"/>
              <a:gd name="connsiteY3" fmla="*/ 2169211 h 2276152"/>
              <a:gd name="connsiteX4" fmla="*/ 0 w 4620411"/>
              <a:gd name="connsiteY4" fmla="*/ 4263 h 2276152"/>
              <a:gd name="connsiteX0" fmla="*/ 0 w 4620411"/>
              <a:gd name="connsiteY0" fmla="*/ 4263 h 2287650"/>
              <a:gd name="connsiteX1" fmla="*/ 4620411 w 4620411"/>
              <a:gd name="connsiteY1" fmla="*/ 0 h 2287650"/>
              <a:gd name="connsiteX2" fmla="*/ 2442887 w 4620411"/>
              <a:gd name="connsiteY2" fmla="*/ 2177734 h 2287650"/>
              <a:gd name="connsiteX3" fmla="*/ 2151499 w 4620411"/>
              <a:gd name="connsiteY3" fmla="*/ 2169211 h 2287650"/>
              <a:gd name="connsiteX4" fmla="*/ 0 w 4620411"/>
              <a:gd name="connsiteY4" fmla="*/ 4263 h 2287650"/>
              <a:gd name="connsiteX0" fmla="*/ 0 w 4620411"/>
              <a:gd name="connsiteY0" fmla="*/ 4263 h 2285848"/>
              <a:gd name="connsiteX1" fmla="*/ 4620411 w 4620411"/>
              <a:gd name="connsiteY1" fmla="*/ 0 h 2285848"/>
              <a:gd name="connsiteX2" fmla="*/ 2442887 w 4620411"/>
              <a:gd name="connsiteY2" fmla="*/ 2177734 h 2285848"/>
              <a:gd name="connsiteX3" fmla="*/ 2151499 w 4620411"/>
              <a:gd name="connsiteY3" fmla="*/ 2169211 h 2285848"/>
              <a:gd name="connsiteX4" fmla="*/ 0 w 4620411"/>
              <a:gd name="connsiteY4" fmla="*/ 4263 h 2285848"/>
              <a:gd name="connsiteX0" fmla="*/ 0 w 4620411"/>
              <a:gd name="connsiteY0" fmla="*/ 4263 h 2269937"/>
              <a:gd name="connsiteX1" fmla="*/ 4620411 w 4620411"/>
              <a:gd name="connsiteY1" fmla="*/ 0 h 2269937"/>
              <a:gd name="connsiteX2" fmla="*/ 2442887 w 4620411"/>
              <a:gd name="connsiteY2" fmla="*/ 2177734 h 2269937"/>
              <a:gd name="connsiteX3" fmla="*/ 2151499 w 4620411"/>
              <a:gd name="connsiteY3" fmla="*/ 2169211 h 2269937"/>
              <a:gd name="connsiteX4" fmla="*/ 0 w 4620411"/>
              <a:gd name="connsiteY4" fmla="*/ 4263 h 2269937"/>
              <a:gd name="connsiteX0" fmla="*/ 0 w 4620411"/>
              <a:gd name="connsiteY0" fmla="*/ 4263 h 2271672"/>
              <a:gd name="connsiteX1" fmla="*/ 4620411 w 4620411"/>
              <a:gd name="connsiteY1" fmla="*/ 0 h 2271672"/>
              <a:gd name="connsiteX2" fmla="*/ 2442887 w 4620411"/>
              <a:gd name="connsiteY2" fmla="*/ 2177734 h 2271672"/>
              <a:gd name="connsiteX3" fmla="*/ 2151499 w 4620411"/>
              <a:gd name="connsiteY3" fmla="*/ 2169211 h 2271672"/>
              <a:gd name="connsiteX4" fmla="*/ 0 w 4620411"/>
              <a:gd name="connsiteY4" fmla="*/ 4263 h 2271672"/>
              <a:gd name="connsiteX0" fmla="*/ 0 w 4634150"/>
              <a:gd name="connsiteY0" fmla="*/ 826 h 2271672"/>
              <a:gd name="connsiteX1" fmla="*/ 4634150 w 4634150"/>
              <a:gd name="connsiteY1" fmla="*/ 0 h 2271672"/>
              <a:gd name="connsiteX2" fmla="*/ 2456626 w 4634150"/>
              <a:gd name="connsiteY2" fmla="*/ 2177734 h 2271672"/>
              <a:gd name="connsiteX3" fmla="*/ 2165238 w 4634150"/>
              <a:gd name="connsiteY3" fmla="*/ 2169211 h 2271672"/>
              <a:gd name="connsiteX4" fmla="*/ 0 w 4634150"/>
              <a:gd name="connsiteY4" fmla="*/ 826 h 2271672"/>
              <a:gd name="connsiteX0" fmla="*/ 0 w 4634150"/>
              <a:gd name="connsiteY0" fmla="*/ 826 h 2282777"/>
              <a:gd name="connsiteX1" fmla="*/ 4634150 w 4634150"/>
              <a:gd name="connsiteY1" fmla="*/ 0 h 2282777"/>
              <a:gd name="connsiteX2" fmla="*/ 2456626 w 4634150"/>
              <a:gd name="connsiteY2" fmla="*/ 2177734 h 2282777"/>
              <a:gd name="connsiteX3" fmla="*/ 2181210 w 4634150"/>
              <a:gd name="connsiteY3" fmla="*/ 2188395 h 2282777"/>
              <a:gd name="connsiteX4" fmla="*/ 0 w 4634150"/>
              <a:gd name="connsiteY4" fmla="*/ 826 h 2282777"/>
              <a:gd name="connsiteX0" fmla="*/ 0 w 4634150"/>
              <a:gd name="connsiteY0" fmla="*/ 826 h 2289442"/>
              <a:gd name="connsiteX1" fmla="*/ 4634150 w 4634150"/>
              <a:gd name="connsiteY1" fmla="*/ 0 h 2289442"/>
              <a:gd name="connsiteX2" fmla="*/ 2437459 w 4634150"/>
              <a:gd name="connsiteY2" fmla="*/ 2193720 h 2289442"/>
              <a:gd name="connsiteX3" fmla="*/ 2181210 w 4634150"/>
              <a:gd name="connsiteY3" fmla="*/ 2188395 h 2289442"/>
              <a:gd name="connsiteX4" fmla="*/ 0 w 4634150"/>
              <a:gd name="connsiteY4" fmla="*/ 826 h 2289442"/>
              <a:gd name="connsiteX0" fmla="*/ 0 w 4634150"/>
              <a:gd name="connsiteY0" fmla="*/ 826 h 2287276"/>
              <a:gd name="connsiteX1" fmla="*/ 4634150 w 4634150"/>
              <a:gd name="connsiteY1" fmla="*/ 0 h 2287276"/>
              <a:gd name="connsiteX2" fmla="*/ 2437459 w 4634150"/>
              <a:gd name="connsiteY2" fmla="*/ 2193720 h 2287276"/>
              <a:gd name="connsiteX3" fmla="*/ 2181210 w 4634150"/>
              <a:gd name="connsiteY3" fmla="*/ 2188395 h 2287276"/>
              <a:gd name="connsiteX4" fmla="*/ 0 w 4634150"/>
              <a:gd name="connsiteY4" fmla="*/ 826 h 2287276"/>
              <a:gd name="connsiteX0" fmla="*/ 0 w 4634150"/>
              <a:gd name="connsiteY0" fmla="*/ 826 h 2275175"/>
              <a:gd name="connsiteX1" fmla="*/ 4634150 w 4634150"/>
              <a:gd name="connsiteY1" fmla="*/ 0 h 2275175"/>
              <a:gd name="connsiteX2" fmla="*/ 2437459 w 4634150"/>
              <a:gd name="connsiteY2" fmla="*/ 2193720 h 2275175"/>
              <a:gd name="connsiteX3" fmla="*/ 2158849 w 4634150"/>
              <a:gd name="connsiteY3" fmla="*/ 2166015 h 2275175"/>
              <a:gd name="connsiteX4" fmla="*/ 0 w 4634150"/>
              <a:gd name="connsiteY4" fmla="*/ 826 h 2275175"/>
              <a:gd name="connsiteX0" fmla="*/ 0 w 4634150"/>
              <a:gd name="connsiteY0" fmla="*/ 826 h 2262215"/>
              <a:gd name="connsiteX1" fmla="*/ 4634150 w 4634150"/>
              <a:gd name="connsiteY1" fmla="*/ 0 h 2262215"/>
              <a:gd name="connsiteX2" fmla="*/ 2466211 w 4634150"/>
              <a:gd name="connsiteY2" fmla="*/ 2164945 h 2262215"/>
              <a:gd name="connsiteX3" fmla="*/ 2158849 w 4634150"/>
              <a:gd name="connsiteY3" fmla="*/ 2166015 h 2262215"/>
              <a:gd name="connsiteX4" fmla="*/ 0 w 4634150"/>
              <a:gd name="connsiteY4" fmla="*/ 826 h 2262215"/>
              <a:gd name="connsiteX0" fmla="*/ 0 w 4634150"/>
              <a:gd name="connsiteY0" fmla="*/ 826 h 2267538"/>
              <a:gd name="connsiteX1" fmla="*/ 4634150 w 4634150"/>
              <a:gd name="connsiteY1" fmla="*/ 0 h 2267538"/>
              <a:gd name="connsiteX2" fmla="*/ 2466211 w 4634150"/>
              <a:gd name="connsiteY2" fmla="*/ 2164945 h 2267538"/>
              <a:gd name="connsiteX3" fmla="*/ 2158849 w 4634150"/>
              <a:gd name="connsiteY3" fmla="*/ 2166015 h 2267538"/>
              <a:gd name="connsiteX4" fmla="*/ 0 w 4634150"/>
              <a:gd name="connsiteY4" fmla="*/ 826 h 2267538"/>
              <a:gd name="connsiteX0" fmla="*/ 0 w 4634150"/>
              <a:gd name="connsiteY0" fmla="*/ 826 h 2278832"/>
              <a:gd name="connsiteX1" fmla="*/ 4634150 w 4634150"/>
              <a:gd name="connsiteY1" fmla="*/ 0 h 2278832"/>
              <a:gd name="connsiteX2" fmla="*/ 2466211 w 4634150"/>
              <a:gd name="connsiteY2" fmla="*/ 2164945 h 2278832"/>
              <a:gd name="connsiteX3" fmla="*/ 2181211 w 4634150"/>
              <a:gd name="connsiteY3" fmla="*/ 2185199 h 2278832"/>
              <a:gd name="connsiteX4" fmla="*/ 0 w 4634150"/>
              <a:gd name="connsiteY4" fmla="*/ 826 h 2278832"/>
              <a:gd name="connsiteX0" fmla="*/ 0 w 4634150"/>
              <a:gd name="connsiteY0" fmla="*/ 826 h 2285342"/>
              <a:gd name="connsiteX1" fmla="*/ 4634150 w 4634150"/>
              <a:gd name="connsiteY1" fmla="*/ 0 h 2285342"/>
              <a:gd name="connsiteX2" fmla="*/ 2450239 w 4634150"/>
              <a:gd name="connsiteY2" fmla="*/ 2180931 h 2285342"/>
              <a:gd name="connsiteX3" fmla="*/ 2181211 w 4634150"/>
              <a:gd name="connsiteY3" fmla="*/ 2185199 h 2285342"/>
              <a:gd name="connsiteX4" fmla="*/ 0 w 4634150"/>
              <a:gd name="connsiteY4" fmla="*/ 826 h 2285342"/>
              <a:gd name="connsiteX0" fmla="*/ 0 w 4634150"/>
              <a:gd name="connsiteY0" fmla="*/ 826 h 2283216"/>
              <a:gd name="connsiteX1" fmla="*/ 4634150 w 4634150"/>
              <a:gd name="connsiteY1" fmla="*/ 0 h 2283216"/>
              <a:gd name="connsiteX2" fmla="*/ 2450239 w 4634150"/>
              <a:gd name="connsiteY2" fmla="*/ 2180931 h 2283216"/>
              <a:gd name="connsiteX3" fmla="*/ 2181211 w 4634150"/>
              <a:gd name="connsiteY3" fmla="*/ 2185199 h 2283216"/>
              <a:gd name="connsiteX4" fmla="*/ 0 w 4634150"/>
              <a:gd name="connsiteY4" fmla="*/ 826 h 2283216"/>
              <a:gd name="connsiteX0" fmla="*/ 0 w 4634150"/>
              <a:gd name="connsiteY0" fmla="*/ 826 h 2279766"/>
              <a:gd name="connsiteX1" fmla="*/ 4634150 w 4634150"/>
              <a:gd name="connsiteY1" fmla="*/ 0 h 2279766"/>
              <a:gd name="connsiteX2" fmla="*/ 2450239 w 4634150"/>
              <a:gd name="connsiteY2" fmla="*/ 2180931 h 2279766"/>
              <a:gd name="connsiteX3" fmla="*/ 2181211 w 4634150"/>
              <a:gd name="connsiteY3" fmla="*/ 2185199 h 2279766"/>
              <a:gd name="connsiteX4" fmla="*/ 0 w 4634150"/>
              <a:gd name="connsiteY4" fmla="*/ 826 h 2279766"/>
              <a:gd name="connsiteX0" fmla="*/ 0 w 4634150"/>
              <a:gd name="connsiteY0" fmla="*/ 826 h 2279766"/>
              <a:gd name="connsiteX1" fmla="*/ 4634150 w 4634150"/>
              <a:gd name="connsiteY1" fmla="*/ 0 h 2279766"/>
              <a:gd name="connsiteX2" fmla="*/ 2450239 w 4634150"/>
              <a:gd name="connsiteY2" fmla="*/ 2180931 h 2279766"/>
              <a:gd name="connsiteX3" fmla="*/ 2181211 w 4634150"/>
              <a:gd name="connsiteY3" fmla="*/ 2185199 h 2279766"/>
              <a:gd name="connsiteX4" fmla="*/ 0 w 4634150"/>
              <a:gd name="connsiteY4" fmla="*/ 826 h 2279766"/>
              <a:gd name="connsiteX0" fmla="*/ 0 w 4634150"/>
              <a:gd name="connsiteY0" fmla="*/ 826 h 2287287"/>
              <a:gd name="connsiteX1" fmla="*/ 4634150 w 4634150"/>
              <a:gd name="connsiteY1" fmla="*/ 0 h 2287287"/>
              <a:gd name="connsiteX2" fmla="*/ 2439615 w 4634150"/>
              <a:gd name="connsiteY2" fmla="*/ 2198652 h 2287287"/>
              <a:gd name="connsiteX3" fmla="*/ 2181211 w 4634150"/>
              <a:gd name="connsiteY3" fmla="*/ 2185199 h 2287287"/>
              <a:gd name="connsiteX4" fmla="*/ 0 w 4634150"/>
              <a:gd name="connsiteY4" fmla="*/ 826 h 2287287"/>
              <a:gd name="connsiteX0" fmla="*/ 0 w 4634150"/>
              <a:gd name="connsiteY0" fmla="*/ 826 h 2282451"/>
              <a:gd name="connsiteX1" fmla="*/ 4634150 w 4634150"/>
              <a:gd name="connsiteY1" fmla="*/ 0 h 2282451"/>
              <a:gd name="connsiteX2" fmla="*/ 2439615 w 4634150"/>
              <a:gd name="connsiteY2" fmla="*/ 2198652 h 2282451"/>
              <a:gd name="connsiteX3" fmla="*/ 2181211 w 4634150"/>
              <a:gd name="connsiteY3" fmla="*/ 2185199 h 2282451"/>
              <a:gd name="connsiteX4" fmla="*/ 0 w 4634150"/>
              <a:gd name="connsiteY4" fmla="*/ 826 h 2282451"/>
              <a:gd name="connsiteX0" fmla="*/ 0 w 4634150"/>
              <a:gd name="connsiteY0" fmla="*/ 826 h 2295282"/>
              <a:gd name="connsiteX1" fmla="*/ 4634150 w 4634150"/>
              <a:gd name="connsiteY1" fmla="*/ 0 h 2295282"/>
              <a:gd name="connsiteX2" fmla="*/ 2439615 w 4634150"/>
              <a:gd name="connsiteY2" fmla="*/ 2198652 h 2295282"/>
              <a:gd name="connsiteX3" fmla="*/ 2202459 w 4634150"/>
              <a:gd name="connsiteY3" fmla="*/ 2206464 h 2295282"/>
              <a:gd name="connsiteX4" fmla="*/ 0 w 4634150"/>
              <a:gd name="connsiteY4" fmla="*/ 826 h 2295282"/>
              <a:gd name="connsiteX0" fmla="*/ 0 w 4634150"/>
              <a:gd name="connsiteY0" fmla="*/ 826 h 2284749"/>
              <a:gd name="connsiteX1" fmla="*/ 4634150 w 4634150"/>
              <a:gd name="connsiteY1" fmla="*/ 0 h 2284749"/>
              <a:gd name="connsiteX2" fmla="*/ 2439615 w 4634150"/>
              <a:gd name="connsiteY2" fmla="*/ 2198652 h 2284749"/>
              <a:gd name="connsiteX3" fmla="*/ 2202459 w 4634150"/>
              <a:gd name="connsiteY3" fmla="*/ 2206464 h 2284749"/>
              <a:gd name="connsiteX4" fmla="*/ 0 w 4634150"/>
              <a:gd name="connsiteY4" fmla="*/ 826 h 2284749"/>
              <a:gd name="connsiteX0" fmla="*/ 0 w 4634150"/>
              <a:gd name="connsiteY0" fmla="*/ 826 h 2276405"/>
              <a:gd name="connsiteX1" fmla="*/ 4634150 w 4634150"/>
              <a:gd name="connsiteY1" fmla="*/ 0 h 2276405"/>
              <a:gd name="connsiteX2" fmla="*/ 2439615 w 4634150"/>
              <a:gd name="connsiteY2" fmla="*/ 2198652 h 2276405"/>
              <a:gd name="connsiteX3" fmla="*/ 2188294 w 4634150"/>
              <a:gd name="connsiteY3" fmla="*/ 2192287 h 2276405"/>
              <a:gd name="connsiteX4" fmla="*/ 0 w 4634150"/>
              <a:gd name="connsiteY4" fmla="*/ 826 h 2276405"/>
              <a:gd name="connsiteX0" fmla="*/ 0 w 4634150"/>
              <a:gd name="connsiteY0" fmla="*/ 826 h 2280739"/>
              <a:gd name="connsiteX1" fmla="*/ 4634150 w 4634150"/>
              <a:gd name="connsiteY1" fmla="*/ 0 h 2280739"/>
              <a:gd name="connsiteX2" fmla="*/ 2439615 w 4634150"/>
              <a:gd name="connsiteY2" fmla="*/ 2198652 h 2280739"/>
              <a:gd name="connsiteX3" fmla="*/ 2188294 w 4634150"/>
              <a:gd name="connsiteY3" fmla="*/ 2192287 h 2280739"/>
              <a:gd name="connsiteX4" fmla="*/ 0 w 4634150"/>
              <a:gd name="connsiteY4" fmla="*/ 826 h 2280739"/>
              <a:gd name="connsiteX0" fmla="*/ 0 w 4634150"/>
              <a:gd name="connsiteY0" fmla="*/ 826 h 2280739"/>
              <a:gd name="connsiteX1" fmla="*/ 4634150 w 4634150"/>
              <a:gd name="connsiteY1" fmla="*/ 0 h 2280739"/>
              <a:gd name="connsiteX2" fmla="*/ 2439615 w 4634150"/>
              <a:gd name="connsiteY2" fmla="*/ 2198652 h 2280739"/>
              <a:gd name="connsiteX3" fmla="*/ 2188294 w 4634150"/>
              <a:gd name="connsiteY3" fmla="*/ 2192287 h 2280739"/>
              <a:gd name="connsiteX4" fmla="*/ 0 w 4634150"/>
              <a:gd name="connsiteY4" fmla="*/ 826 h 2280739"/>
              <a:gd name="connsiteX0" fmla="*/ 0 w 4634150"/>
              <a:gd name="connsiteY0" fmla="*/ 826 h 2276405"/>
              <a:gd name="connsiteX1" fmla="*/ 4634150 w 4634150"/>
              <a:gd name="connsiteY1" fmla="*/ 0 h 2276405"/>
              <a:gd name="connsiteX2" fmla="*/ 2439615 w 4634150"/>
              <a:gd name="connsiteY2" fmla="*/ 2198652 h 2276405"/>
              <a:gd name="connsiteX3" fmla="*/ 2188294 w 4634150"/>
              <a:gd name="connsiteY3" fmla="*/ 2192287 h 2276405"/>
              <a:gd name="connsiteX4" fmla="*/ 0 w 4634150"/>
              <a:gd name="connsiteY4" fmla="*/ 826 h 2276405"/>
              <a:gd name="connsiteX0" fmla="*/ 0 w 4634150"/>
              <a:gd name="connsiteY0" fmla="*/ 826 h 2280072"/>
              <a:gd name="connsiteX1" fmla="*/ 4634150 w 4634150"/>
              <a:gd name="connsiteY1" fmla="*/ 0 h 2280072"/>
              <a:gd name="connsiteX2" fmla="*/ 2439615 w 4634150"/>
              <a:gd name="connsiteY2" fmla="*/ 2198652 h 2280072"/>
              <a:gd name="connsiteX3" fmla="*/ 2188294 w 4634150"/>
              <a:gd name="connsiteY3" fmla="*/ 2192287 h 2280072"/>
              <a:gd name="connsiteX4" fmla="*/ 0 w 4634150"/>
              <a:gd name="connsiteY4" fmla="*/ 826 h 2280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34150" h="2280072">
                <a:moveTo>
                  <a:pt x="0" y="826"/>
                </a:moveTo>
                <a:lnTo>
                  <a:pt x="4634150" y="0"/>
                </a:lnTo>
                <a:lnTo>
                  <a:pt x="2439615" y="2198652"/>
                </a:lnTo>
                <a:cubicBezTo>
                  <a:pt x="2350784" y="2290508"/>
                  <a:pt x="2318072" y="2325158"/>
                  <a:pt x="2188294" y="2192287"/>
                </a:cubicBezTo>
                <a:lnTo>
                  <a:pt x="0" y="826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buFontTx/>
              <a:buNone/>
              <a:defRPr sz="900" b="0" i="0">
                <a:latin typeface="Overpass" pitchFamily="2" charset="77"/>
              </a:defRPr>
            </a:lvl1pPr>
          </a:lstStyle>
          <a:p>
            <a:r>
              <a:rPr lang="fr-FR" dirty="0"/>
              <a:t>Cliquer pour ajouter une image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20432EF0-3865-8540-8004-D7AAF370ADF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830540" y="84339"/>
            <a:ext cx="2313460" cy="4348195"/>
          </a:xfrm>
          <a:custGeom>
            <a:avLst/>
            <a:gdLst>
              <a:gd name="connsiteX0" fmla="*/ 0 w 2324541"/>
              <a:gd name="connsiteY0" fmla="*/ 0 h 4348195"/>
              <a:gd name="connsiteX1" fmla="*/ 2324541 w 2324541"/>
              <a:gd name="connsiteY1" fmla="*/ 0 h 4348195"/>
              <a:gd name="connsiteX2" fmla="*/ 2324541 w 2324541"/>
              <a:gd name="connsiteY2" fmla="*/ 4348195 h 4348195"/>
              <a:gd name="connsiteX3" fmla="*/ 0 w 2324541"/>
              <a:gd name="connsiteY3" fmla="*/ 4348195 h 4348195"/>
              <a:gd name="connsiteX4" fmla="*/ 0 w 2324541"/>
              <a:gd name="connsiteY4" fmla="*/ 0 h 4348195"/>
              <a:gd name="connsiteX0" fmla="*/ 831273 w 2324541"/>
              <a:gd name="connsiteY0" fmla="*/ 1995055 h 4348195"/>
              <a:gd name="connsiteX1" fmla="*/ 2324541 w 2324541"/>
              <a:gd name="connsiteY1" fmla="*/ 0 h 4348195"/>
              <a:gd name="connsiteX2" fmla="*/ 2324541 w 2324541"/>
              <a:gd name="connsiteY2" fmla="*/ 4348195 h 4348195"/>
              <a:gd name="connsiteX3" fmla="*/ 0 w 2324541"/>
              <a:gd name="connsiteY3" fmla="*/ 4348195 h 4348195"/>
              <a:gd name="connsiteX4" fmla="*/ 831273 w 2324541"/>
              <a:gd name="connsiteY4" fmla="*/ 1995055 h 4348195"/>
              <a:gd name="connsiteX0" fmla="*/ 131085 w 2324541"/>
              <a:gd name="connsiteY0" fmla="*/ 2190084 h 4348195"/>
              <a:gd name="connsiteX1" fmla="*/ 2324541 w 2324541"/>
              <a:gd name="connsiteY1" fmla="*/ 0 h 4348195"/>
              <a:gd name="connsiteX2" fmla="*/ 2324541 w 2324541"/>
              <a:gd name="connsiteY2" fmla="*/ 4348195 h 4348195"/>
              <a:gd name="connsiteX3" fmla="*/ 0 w 2324541"/>
              <a:gd name="connsiteY3" fmla="*/ 4348195 h 4348195"/>
              <a:gd name="connsiteX4" fmla="*/ 131085 w 2324541"/>
              <a:gd name="connsiteY4" fmla="*/ 2190084 h 4348195"/>
              <a:gd name="connsiteX0" fmla="*/ 131085 w 2324541"/>
              <a:gd name="connsiteY0" fmla="*/ 2190084 h 4348195"/>
              <a:gd name="connsiteX1" fmla="*/ 2324541 w 2324541"/>
              <a:gd name="connsiteY1" fmla="*/ 0 h 4348195"/>
              <a:gd name="connsiteX2" fmla="*/ 2324541 w 2324541"/>
              <a:gd name="connsiteY2" fmla="*/ 4348195 h 4348195"/>
              <a:gd name="connsiteX3" fmla="*/ 0 w 2324541"/>
              <a:gd name="connsiteY3" fmla="*/ 4348195 h 4348195"/>
              <a:gd name="connsiteX4" fmla="*/ 131085 w 2324541"/>
              <a:gd name="connsiteY4" fmla="*/ 2190084 h 4348195"/>
              <a:gd name="connsiteX0" fmla="*/ 3803 w 2197259"/>
              <a:gd name="connsiteY0" fmla="*/ 2190084 h 4348195"/>
              <a:gd name="connsiteX1" fmla="*/ 2197259 w 2197259"/>
              <a:gd name="connsiteY1" fmla="*/ 0 h 4348195"/>
              <a:gd name="connsiteX2" fmla="*/ 2197259 w 2197259"/>
              <a:gd name="connsiteY2" fmla="*/ 4348195 h 4348195"/>
              <a:gd name="connsiteX3" fmla="*/ 173255 w 2197259"/>
              <a:gd name="connsiteY3" fmla="*/ 2637692 h 4348195"/>
              <a:gd name="connsiteX4" fmla="*/ 3803 w 2197259"/>
              <a:gd name="connsiteY4" fmla="*/ 2190084 h 4348195"/>
              <a:gd name="connsiteX0" fmla="*/ 183255 w 2376711"/>
              <a:gd name="connsiteY0" fmla="*/ 2190084 h 4348195"/>
              <a:gd name="connsiteX1" fmla="*/ 2376711 w 2376711"/>
              <a:gd name="connsiteY1" fmla="*/ 0 h 4348195"/>
              <a:gd name="connsiteX2" fmla="*/ 2376711 w 2376711"/>
              <a:gd name="connsiteY2" fmla="*/ 4348195 h 4348195"/>
              <a:gd name="connsiteX3" fmla="*/ 352707 w 2376711"/>
              <a:gd name="connsiteY3" fmla="*/ 2637692 h 4348195"/>
              <a:gd name="connsiteX4" fmla="*/ 100303 w 2376711"/>
              <a:gd name="connsiteY4" fmla="*/ 2423480 h 4348195"/>
              <a:gd name="connsiteX5" fmla="*/ 183255 w 2376711"/>
              <a:gd name="connsiteY5" fmla="*/ 2190084 h 4348195"/>
              <a:gd name="connsiteX0" fmla="*/ 183255 w 2376711"/>
              <a:gd name="connsiteY0" fmla="*/ 2190084 h 4348195"/>
              <a:gd name="connsiteX1" fmla="*/ 2376711 w 2376711"/>
              <a:gd name="connsiteY1" fmla="*/ 0 h 4348195"/>
              <a:gd name="connsiteX2" fmla="*/ 2376711 w 2376711"/>
              <a:gd name="connsiteY2" fmla="*/ 4348195 h 4348195"/>
              <a:gd name="connsiteX3" fmla="*/ 515765 w 2376711"/>
              <a:gd name="connsiteY3" fmla="*/ 2887074 h 4348195"/>
              <a:gd name="connsiteX4" fmla="*/ 100303 w 2376711"/>
              <a:gd name="connsiteY4" fmla="*/ 2423480 h 4348195"/>
              <a:gd name="connsiteX5" fmla="*/ 183255 w 2376711"/>
              <a:gd name="connsiteY5" fmla="*/ 2190084 h 4348195"/>
              <a:gd name="connsiteX0" fmla="*/ 183255 w 2376711"/>
              <a:gd name="connsiteY0" fmla="*/ 2190084 h 4348195"/>
              <a:gd name="connsiteX1" fmla="*/ 2376711 w 2376711"/>
              <a:gd name="connsiteY1" fmla="*/ 0 h 4348195"/>
              <a:gd name="connsiteX2" fmla="*/ 2376711 w 2376711"/>
              <a:gd name="connsiteY2" fmla="*/ 4348195 h 4348195"/>
              <a:gd name="connsiteX3" fmla="*/ 515765 w 2376711"/>
              <a:gd name="connsiteY3" fmla="*/ 2887074 h 4348195"/>
              <a:gd name="connsiteX4" fmla="*/ 100303 w 2376711"/>
              <a:gd name="connsiteY4" fmla="*/ 2423480 h 4348195"/>
              <a:gd name="connsiteX5" fmla="*/ 183255 w 2376711"/>
              <a:gd name="connsiteY5" fmla="*/ 2190084 h 4348195"/>
              <a:gd name="connsiteX0" fmla="*/ 183255 w 2376711"/>
              <a:gd name="connsiteY0" fmla="*/ 2190084 h 4348195"/>
              <a:gd name="connsiteX1" fmla="*/ 2376711 w 2376711"/>
              <a:gd name="connsiteY1" fmla="*/ 0 h 4348195"/>
              <a:gd name="connsiteX2" fmla="*/ 2376711 w 2376711"/>
              <a:gd name="connsiteY2" fmla="*/ 4348195 h 4348195"/>
              <a:gd name="connsiteX3" fmla="*/ 464610 w 2376711"/>
              <a:gd name="connsiteY3" fmla="*/ 2762383 h 4348195"/>
              <a:gd name="connsiteX4" fmla="*/ 100303 w 2376711"/>
              <a:gd name="connsiteY4" fmla="*/ 2423480 h 4348195"/>
              <a:gd name="connsiteX5" fmla="*/ 183255 w 2376711"/>
              <a:gd name="connsiteY5" fmla="*/ 2190084 h 4348195"/>
              <a:gd name="connsiteX0" fmla="*/ 183255 w 2376711"/>
              <a:gd name="connsiteY0" fmla="*/ 2190084 h 4348195"/>
              <a:gd name="connsiteX1" fmla="*/ 2376711 w 2376711"/>
              <a:gd name="connsiteY1" fmla="*/ 0 h 4348195"/>
              <a:gd name="connsiteX2" fmla="*/ 2376711 w 2376711"/>
              <a:gd name="connsiteY2" fmla="*/ 4348195 h 4348195"/>
              <a:gd name="connsiteX3" fmla="*/ 464610 w 2376711"/>
              <a:gd name="connsiteY3" fmla="*/ 2762383 h 4348195"/>
              <a:gd name="connsiteX4" fmla="*/ 100303 w 2376711"/>
              <a:gd name="connsiteY4" fmla="*/ 2423480 h 4348195"/>
              <a:gd name="connsiteX5" fmla="*/ 183255 w 2376711"/>
              <a:gd name="connsiteY5" fmla="*/ 2190084 h 4348195"/>
              <a:gd name="connsiteX0" fmla="*/ 183255 w 2376711"/>
              <a:gd name="connsiteY0" fmla="*/ 2190084 h 4348195"/>
              <a:gd name="connsiteX1" fmla="*/ 2376711 w 2376711"/>
              <a:gd name="connsiteY1" fmla="*/ 0 h 4348195"/>
              <a:gd name="connsiteX2" fmla="*/ 2376711 w 2376711"/>
              <a:gd name="connsiteY2" fmla="*/ 4348195 h 4348195"/>
              <a:gd name="connsiteX3" fmla="*/ 2005662 w 2376711"/>
              <a:gd name="connsiteY3" fmla="*/ 4344998 h 4348195"/>
              <a:gd name="connsiteX4" fmla="*/ 100303 w 2376711"/>
              <a:gd name="connsiteY4" fmla="*/ 2423480 h 4348195"/>
              <a:gd name="connsiteX5" fmla="*/ 183255 w 2376711"/>
              <a:gd name="connsiteY5" fmla="*/ 2190084 h 4348195"/>
              <a:gd name="connsiteX0" fmla="*/ 183255 w 2376711"/>
              <a:gd name="connsiteY0" fmla="*/ 2190084 h 4348195"/>
              <a:gd name="connsiteX1" fmla="*/ 2376711 w 2376711"/>
              <a:gd name="connsiteY1" fmla="*/ 0 h 4348195"/>
              <a:gd name="connsiteX2" fmla="*/ 2376711 w 2376711"/>
              <a:gd name="connsiteY2" fmla="*/ 4348195 h 4348195"/>
              <a:gd name="connsiteX3" fmla="*/ 2005662 w 2376711"/>
              <a:gd name="connsiteY3" fmla="*/ 4344998 h 4348195"/>
              <a:gd name="connsiteX4" fmla="*/ 100303 w 2376711"/>
              <a:gd name="connsiteY4" fmla="*/ 2423480 h 4348195"/>
              <a:gd name="connsiteX5" fmla="*/ 183255 w 2376711"/>
              <a:gd name="connsiteY5" fmla="*/ 2190084 h 4348195"/>
              <a:gd name="connsiteX0" fmla="*/ 183255 w 2376711"/>
              <a:gd name="connsiteY0" fmla="*/ 2190084 h 4348195"/>
              <a:gd name="connsiteX1" fmla="*/ 2376711 w 2376711"/>
              <a:gd name="connsiteY1" fmla="*/ 0 h 4348195"/>
              <a:gd name="connsiteX2" fmla="*/ 2376711 w 2376711"/>
              <a:gd name="connsiteY2" fmla="*/ 4348195 h 4348195"/>
              <a:gd name="connsiteX3" fmla="*/ 1906549 w 2376711"/>
              <a:gd name="connsiteY3" fmla="*/ 4293842 h 4348195"/>
              <a:gd name="connsiteX4" fmla="*/ 100303 w 2376711"/>
              <a:gd name="connsiteY4" fmla="*/ 2423480 h 4348195"/>
              <a:gd name="connsiteX5" fmla="*/ 183255 w 2376711"/>
              <a:gd name="connsiteY5" fmla="*/ 2190084 h 4348195"/>
              <a:gd name="connsiteX0" fmla="*/ 183255 w 2376711"/>
              <a:gd name="connsiteY0" fmla="*/ 2190084 h 4348195"/>
              <a:gd name="connsiteX1" fmla="*/ 2376711 w 2376711"/>
              <a:gd name="connsiteY1" fmla="*/ 0 h 4348195"/>
              <a:gd name="connsiteX2" fmla="*/ 2376711 w 2376711"/>
              <a:gd name="connsiteY2" fmla="*/ 4348195 h 4348195"/>
              <a:gd name="connsiteX3" fmla="*/ 1906549 w 2376711"/>
              <a:gd name="connsiteY3" fmla="*/ 4293842 h 4348195"/>
              <a:gd name="connsiteX4" fmla="*/ 100303 w 2376711"/>
              <a:gd name="connsiteY4" fmla="*/ 2423480 h 4348195"/>
              <a:gd name="connsiteX5" fmla="*/ 183255 w 2376711"/>
              <a:gd name="connsiteY5" fmla="*/ 2190084 h 4348195"/>
              <a:gd name="connsiteX0" fmla="*/ 183255 w 2376711"/>
              <a:gd name="connsiteY0" fmla="*/ 2190084 h 4348195"/>
              <a:gd name="connsiteX1" fmla="*/ 2376711 w 2376711"/>
              <a:gd name="connsiteY1" fmla="*/ 0 h 4348195"/>
              <a:gd name="connsiteX2" fmla="*/ 2376711 w 2376711"/>
              <a:gd name="connsiteY2" fmla="*/ 4348195 h 4348195"/>
              <a:gd name="connsiteX3" fmla="*/ 1906549 w 2376711"/>
              <a:gd name="connsiteY3" fmla="*/ 4293842 h 4348195"/>
              <a:gd name="connsiteX4" fmla="*/ 100303 w 2376711"/>
              <a:gd name="connsiteY4" fmla="*/ 2423480 h 4348195"/>
              <a:gd name="connsiteX5" fmla="*/ 183255 w 2376711"/>
              <a:gd name="connsiteY5" fmla="*/ 2190084 h 4348195"/>
              <a:gd name="connsiteX0" fmla="*/ 183255 w 2376711"/>
              <a:gd name="connsiteY0" fmla="*/ 2190084 h 4348195"/>
              <a:gd name="connsiteX1" fmla="*/ 2376711 w 2376711"/>
              <a:gd name="connsiteY1" fmla="*/ 0 h 4348195"/>
              <a:gd name="connsiteX2" fmla="*/ 2376711 w 2376711"/>
              <a:gd name="connsiteY2" fmla="*/ 4348195 h 4348195"/>
              <a:gd name="connsiteX3" fmla="*/ 2069607 w 2376711"/>
              <a:gd name="connsiteY3" fmla="*/ 4309828 h 4348195"/>
              <a:gd name="connsiteX4" fmla="*/ 100303 w 2376711"/>
              <a:gd name="connsiteY4" fmla="*/ 2423480 h 4348195"/>
              <a:gd name="connsiteX5" fmla="*/ 183255 w 2376711"/>
              <a:gd name="connsiteY5" fmla="*/ 2190084 h 4348195"/>
              <a:gd name="connsiteX0" fmla="*/ 183255 w 2376711"/>
              <a:gd name="connsiteY0" fmla="*/ 2190084 h 4348195"/>
              <a:gd name="connsiteX1" fmla="*/ 2376711 w 2376711"/>
              <a:gd name="connsiteY1" fmla="*/ 0 h 4348195"/>
              <a:gd name="connsiteX2" fmla="*/ 2376711 w 2376711"/>
              <a:gd name="connsiteY2" fmla="*/ 4348195 h 4348195"/>
              <a:gd name="connsiteX3" fmla="*/ 2008860 w 2376711"/>
              <a:gd name="connsiteY3" fmla="*/ 4341800 h 4348195"/>
              <a:gd name="connsiteX4" fmla="*/ 100303 w 2376711"/>
              <a:gd name="connsiteY4" fmla="*/ 2423480 h 4348195"/>
              <a:gd name="connsiteX5" fmla="*/ 183255 w 2376711"/>
              <a:gd name="connsiteY5" fmla="*/ 2190084 h 4348195"/>
              <a:gd name="connsiteX0" fmla="*/ 183255 w 2376711"/>
              <a:gd name="connsiteY0" fmla="*/ 2190084 h 4348195"/>
              <a:gd name="connsiteX1" fmla="*/ 2376711 w 2376711"/>
              <a:gd name="connsiteY1" fmla="*/ 0 h 4348195"/>
              <a:gd name="connsiteX2" fmla="*/ 2376711 w 2376711"/>
              <a:gd name="connsiteY2" fmla="*/ 4348195 h 4348195"/>
              <a:gd name="connsiteX3" fmla="*/ 2008860 w 2376711"/>
              <a:gd name="connsiteY3" fmla="*/ 4341800 h 4348195"/>
              <a:gd name="connsiteX4" fmla="*/ 100303 w 2376711"/>
              <a:gd name="connsiteY4" fmla="*/ 2423480 h 4348195"/>
              <a:gd name="connsiteX5" fmla="*/ 183255 w 2376711"/>
              <a:gd name="connsiteY5" fmla="*/ 2190084 h 4348195"/>
              <a:gd name="connsiteX0" fmla="*/ 183255 w 2376711"/>
              <a:gd name="connsiteY0" fmla="*/ 2190084 h 4348195"/>
              <a:gd name="connsiteX1" fmla="*/ 2376711 w 2376711"/>
              <a:gd name="connsiteY1" fmla="*/ 0 h 4348195"/>
              <a:gd name="connsiteX2" fmla="*/ 2376711 w 2376711"/>
              <a:gd name="connsiteY2" fmla="*/ 4348195 h 4348195"/>
              <a:gd name="connsiteX3" fmla="*/ 2008860 w 2376711"/>
              <a:gd name="connsiteY3" fmla="*/ 4341800 h 4348195"/>
              <a:gd name="connsiteX4" fmla="*/ 100303 w 2376711"/>
              <a:gd name="connsiteY4" fmla="*/ 2423480 h 4348195"/>
              <a:gd name="connsiteX5" fmla="*/ 183255 w 2376711"/>
              <a:gd name="connsiteY5" fmla="*/ 2190084 h 4348195"/>
              <a:gd name="connsiteX0" fmla="*/ 177423 w 2370879"/>
              <a:gd name="connsiteY0" fmla="*/ 2190084 h 4348195"/>
              <a:gd name="connsiteX1" fmla="*/ 2370879 w 2370879"/>
              <a:gd name="connsiteY1" fmla="*/ 0 h 4348195"/>
              <a:gd name="connsiteX2" fmla="*/ 2370879 w 2370879"/>
              <a:gd name="connsiteY2" fmla="*/ 4348195 h 4348195"/>
              <a:gd name="connsiteX3" fmla="*/ 2003028 w 2370879"/>
              <a:gd name="connsiteY3" fmla="*/ 4341800 h 4348195"/>
              <a:gd name="connsiteX4" fmla="*/ 110457 w 2370879"/>
              <a:gd name="connsiteY4" fmla="*/ 2449057 h 4348195"/>
              <a:gd name="connsiteX5" fmla="*/ 177423 w 2370879"/>
              <a:gd name="connsiteY5" fmla="*/ 2190084 h 4348195"/>
              <a:gd name="connsiteX0" fmla="*/ 173003 w 2366459"/>
              <a:gd name="connsiteY0" fmla="*/ 2190084 h 4348195"/>
              <a:gd name="connsiteX1" fmla="*/ 2366459 w 2366459"/>
              <a:gd name="connsiteY1" fmla="*/ 0 h 4348195"/>
              <a:gd name="connsiteX2" fmla="*/ 2366459 w 2366459"/>
              <a:gd name="connsiteY2" fmla="*/ 4348195 h 4348195"/>
              <a:gd name="connsiteX3" fmla="*/ 1998608 w 2366459"/>
              <a:gd name="connsiteY3" fmla="*/ 4341800 h 4348195"/>
              <a:gd name="connsiteX4" fmla="*/ 118825 w 2366459"/>
              <a:gd name="connsiteY4" fmla="*/ 2465043 h 4348195"/>
              <a:gd name="connsiteX5" fmla="*/ 173003 w 2366459"/>
              <a:gd name="connsiteY5" fmla="*/ 2190084 h 4348195"/>
              <a:gd name="connsiteX0" fmla="*/ 160913 w 2392736"/>
              <a:gd name="connsiteY0" fmla="*/ 2228451 h 4348195"/>
              <a:gd name="connsiteX1" fmla="*/ 2392736 w 2392736"/>
              <a:gd name="connsiteY1" fmla="*/ 0 h 4348195"/>
              <a:gd name="connsiteX2" fmla="*/ 2392736 w 2392736"/>
              <a:gd name="connsiteY2" fmla="*/ 4348195 h 4348195"/>
              <a:gd name="connsiteX3" fmla="*/ 2024885 w 2392736"/>
              <a:gd name="connsiteY3" fmla="*/ 4341800 h 4348195"/>
              <a:gd name="connsiteX4" fmla="*/ 145102 w 2392736"/>
              <a:gd name="connsiteY4" fmla="*/ 2465043 h 4348195"/>
              <a:gd name="connsiteX5" fmla="*/ 160913 w 2392736"/>
              <a:gd name="connsiteY5" fmla="*/ 2228451 h 4348195"/>
              <a:gd name="connsiteX0" fmla="*/ 86279 w 2318102"/>
              <a:gd name="connsiteY0" fmla="*/ 2228451 h 4348195"/>
              <a:gd name="connsiteX1" fmla="*/ 2318102 w 2318102"/>
              <a:gd name="connsiteY1" fmla="*/ 0 h 4348195"/>
              <a:gd name="connsiteX2" fmla="*/ 2318102 w 2318102"/>
              <a:gd name="connsiteY2" fmla="*/ 4348195 h 4348195"/>
              <a:gd name="connsiteX3" fmla="*/ 1950251 w 2318102"/>
              <a:gd name="connsiteY3" fmla="*/ 4341800 h 4348195"/>
              <a:gd name="connsiteX4" fmla="*/ 70468 w 2318102"/>
              <a:gd name="connsiteY4" fmla="*/ 2465043 h 4348195"/>
              <a:gd name="connsiteX5" fmla="*/ 86279 w 2318102"/>
              <a:gd name="connsiteY5" fmla="*/ 2228451 h 4348195"/>
              <a:gd name="connsiteX0" fmla="*/ 89069 w 2320892"/>
              <a:gd name="connsiteY0" fmla="*/ 2228451 h 4348195"/>
              <a:gd name="connsiteX1" fmla="*/ 2320892 w 2320892"/>
              <a:gd name="connsiteY1" fmla="*/ 0 h 4348195"/>
              <a:gd name="connsiteX2" fmla="*/ 2320892 w 2320892"/>
              <a:gd name="connsiteY2" fmla="*/ 4348195 h 4348195"/>
              <a:gd name="connsiteX3" fmla="*/ 1953041 w 2320892"/>
              <a:gd name="connsiteY3" fmla="*/ 4341800 h 4348195"/>
              <a:gd name="connsiteX4" fmla="*/ 73258 w 2320892"/>
              <a:gd name="connsiteY4" fmla="*/ 2465043 h 4348195"/>
              <a:gd name="connsiteX5" fmla="*/ 89069 w 2320892"/>
              <a:gd name="connsiteY5" fmla="*/ 2228451 h 4348195"/>
              <a:gd name="connsiteX0" fmla="*/ 81637 w 2313460"/>
              <a:gd name="connsiteY0" fmla="*/ 2228451 h 4348195"/>
              <a:gd name="connsiteX1" fmla="*/ 2313460 w 2313460"/>
              <a:gd name="connsiteY1" fmla="*/ 0 h 4348195"/>
              <a:gd name="connsiteX2" fmla="*/ 2313460 w 2313460"/>
              <a:gd name="connsiteY2" fmla="*/ 4348195 h 4348195"/>
              <a:gd name="connsiteX3" fmla="*/ 1945609 w 2313460"/>
              <a:gd name="connsiteY3" fmla="*/ 4341800 h 4348195"/>
              <a:gd name="connsiteX4" fmla="*/ 65826 w 2313460"/>
              <a:gd name="connsiteY4" fmla="*/ 2465043 h 4348195"/>
              <a:gd name="connsiteX5" fmla="*/ 81637 w 2313460"/>
              <a:gd name="connsiteY5" fmla="*/ 2228451 h 4348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13460" h="4348195">
                <a:moveTo>
                  <a:pt x="81637" y="2228451"/>
                </a:moveTo>
                <a:lnTo>
                  <a:pt x="2313460" y="0"/>
                </a:lnTo>
                <a:lnTo>
                  <a:pt x="2313460" y="4348195"/>
                </a:lnTo>
                <a:cubicBezTo>
                  <a:pt x="2313402" y="4347130"/>
                  <a:pt x="1952060" y="4346063"/>
                  <a:pt x="1945609" y="4341800"/>
                </a:cubicBezTo>
                <a:cubicBezTo>
                  <a:pt x="1947208" y="4347662"/>
                  <a:pt x="71688" y="2466108"/>
                  <a:pt x="65826" y="2465043"/>
                </a:cubicBezTo>
                <a:cubicBezTo>
                  <a:pt x="66359" y="2454386"/>
                  <a:pt x="-92610" y="2370726"/>
                  <a:pt x="81637" y="2228451"/>
                </a:cubicBez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buFontTx/>
              <a:buNone/>
              <a:defRPr sz="900" b="0" i="0">
                <a:latin typeface="Overpass" pitchFamily="2" charset="77"/>
              </a:defRPr>
            </a:lvl1pPr>
          </a:lstStyle>
          <a:p>
            <a:r>
              <a:rPr lang="fr-FR" dirty="0"/>
              <a:t>Cliquer pour ajouter une image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1BDC7A8-71BD-D443-A720-62AEEC9D9E2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779802" y="2573487"/>
            <a:ext cx="3775739" cy="1847700"/>
          </a:xfrm>
          <a:custGeom>
            <a:avLst/>
            <a:gdLst>
              <a:gd name="connsiteX0" fmla="*/ 0 w 3775739"/>
              <a:gd name="connsiteY0" fmla="*/ 0 h 1849438"/>
              <a:gd name="connsiteX1" fmla="*/ 3775739 w 3775739"/>
              <a:gd name="connsiteY1" fmla="*/ 0 h 1849438"/>
              <a:gd name="connsiteX2" fmla="*/ 3775739 w 3775739"/>
              <a:gd name="connsiteY2" fmla="*/ 1849438 h 1849438"/>
              <a:gd name="connsiteX3" fmla="*/ 0 w 3775739"/>
              <a:gd name="connsiteY3" fmla="*/ 1849438 h 1849438"/>
              <a:gd name="connsiteX4" fmla="*/ 0 w 3775739"/>
              <a:gd name="connsiteY4" fmla="*/ 0 h 1849438"/>
              <a:gd name="connsiteX0" fmla="*/ 1319841 w 3775739"/>
              <a:gd name="connsiteY0" fmla="*/ 1004978 h 1849438"/>
              <a:gd name="connsiteX1" fmla="*/ 3775739 w 3775739"/>
              <a:gd name="connsiteY1" fmla="*/ 0 h 1849438"/>
              <a:gd name="connsiteX2" fmla="*/ 3775739 w 3775739"/>
              <a:gd name="connsiteY2" fmla="*/ 1849438 h 1849438"/>
              <a:gd name="connsiteX3" fmla="*/ 0 w 3775739"/>
              <a:gd name="connsiteY3" fmla="*/ 1849438 h 1849438"/>
              <a:gd name="connsiteX4" fmla="*/ 1319841 w 3775739"/>
              <a:gd name="connsiteY4" fmla="*/ 1004978 h 1849438"/>
              <a:gd name="connsiteX0" fmla="*/ 1759788 w 3775739"/>
              <a:gd name="connsiteY0" fmla="*/ 94891 h 1849438"/>
              <a:gd name="connsiteX1" fmla="*/ 3775739 w 3775739"/>
              <a:gd name="connsiteY1" fmla="*/ 0 h 1849438"/>
              <a:gd name="connsiteX2" fmla="*/ 3775739 w 3775739"/>
              <a:gd name="connsiteY2" fmla="*/ 1849438 h 1849438"/>
              <a:gd name="connsiteX3" fmla="*/ 0 w 3775739"/>
              <a:gd name="connsiteY3" fmla="*/ 1849438 h 1849438"/>
              <a:gd name="connsiteX4" fmla="*/ 1759788 w 3775739"/>
              <a:gd name="connsiteY4" fmla="*/ 94891 h 1849438"/>
              <a:gd name="connsiteX0" fmla="*/ 1759788 w 3775739"/>
              <a:gd name="connsiteY0" fmla="*/ 0 h 1754547"/>
              <a:gd name="connsiteX1" fmla="*/ 2240237 w 3775739"/>
              <a:gd name="connsiteY1" fmla="*/ 396815 h 1754547"/>
              <a:gd name="connsiteX2" fmla="*/ 3775739 w 3775739"/>
              <a:gd name="connsiteY2" fmla="*/ 1754547 h 1754547"/>
              <a:gd name="connsiteX3" fmla="*/ 0 w 3775739"/>
              <a:gd name="connsiteY3" fmla="*/ 1754547 h 1754547"/>
              <a:gd name="connsiteX4" fmla="*/ 1759788 w 3775739"/>
              <a:gd name="connsiteY4" fmla="*/ 0 h 1754547"/>
              <a:gd name="connsiteX0" fmla="*/ 1759788 w 3775739"/>
              <a:gd name="connsiteY0" fmla="*/ 0 h 1754547"/>
              <a:gd name="connsiteX1" fmla="*/ 2033203 w 3775739"/>
              <a:gd name="connsiteY1" fmla="*/ 8626 h 1754547"/>
              <a:gd name="connsiteX2" fmla="*/ 3775739 w 3775739"/>
              <a:gd name="connsiteY2" fmla="*/ 1754547 h 1754547"/>
              <a:gd name="connsiteX3" fmla="*/ 0 w 3775739"/>
              <a:gd name="connsiteY3" fmla="*/ 1754547 h 1754547"/>
              <a:gd name="connsiteX4" fmla="*/ 1759788 w 3775739"/>
              <a:gd name="connsiteY4" fmla="*/ 0 h 1754547"/>
              <a:gd name="connsiteX0" fmla="*/ 1759788 w 3775739"/>
              <a:gd name="connsiteY0" fmla="*/ 84377 h 1838924"/>
              <a:gd name="connsiteX1" fmla="*/ 2033203 w 3775739"/>
              <a:gd name="connsiteY1" fmla="*/ 93003 h 1838924"/>
              <a:gd name="connsiteX2" fmla="*/ 3775739 w 3775739"/>
              <a:gd name="connsiteY2" fmla="*/ 1838924 h 1838924"/>
              <a:gd name="connsiteX3" fmla="*/ 0 w 3775739"/>
              <a:gd name="connsiteY3" fmla="*/ 1838924 h 1838924"/>
              <a:gd name="connsiteX4" fmla="*/ 1759788 w 3775739"/>
              <a:gd name="connsiteY4" fmla="*/ 84377 h 1838924"/>
              <a:gd name="connsiteX0" fmla="*/ 1759788 w 3775739"/>
              <a:gd name="connsiteY0" fmla="*/ 97408 h 1851955"/>
              <a:gd name="connsiteX1" fmla="*/ 2033203 w 3775739"/>
              <a:gd name="connsiteY1" fmla="*/ 106034 h 1851955"/>
              <a:gd name="connsiteX2" fmla="*/ 3775739 w 3775739"/>
              <a:gd name="connsiteY2" fmla="*/ 1851955 h 1851955"/>
              <a:gd name="connsiteX3" fmla="*/ 0 w 3775739"/>
              <a:gd name="connsiteY3" fmla="*/ 1851955 h 1851955"/>
              <a:gd name="connsiteX4" fmla="*/ 1759788 w 3775739"/>
              <a:gd name="connsiteY4" fmla="*/ 97408 h 1851955"/>
              <a:gd name="connsiteX0" fmla="*/ 1759788 w 3775739"/>
              <a:gd name="connsiteY0" fmla="*/ 106038 h 1860585"/>
              <a:gd name="connsiteX1" fmla="*/ 2017328 w 3775739"/>
              <a:gd name="connsiteY1" fmla="*/ 101964 h 1860585"/>
              <a:gd name="connsiteX2" fmla="*/ 3775739 w 3775739"/>
              <a:gd name="connsiteY2" fmla="*/ 1860585 h 1860585"/>
              <a:gd name="connsiteX3" fmla="*/ 0 w 3775739"/>
              <a:gd name="connsiteY3" fmla="*/ 1860585 h 1860585"/>
              <a:gd name="connsiteX4" fmla="*/ 1759788 w 3775739"/>
              <a:gd name="connsiteY4" fmla="*/ 106038 h 1860585"/>
              <a:gd name="connsiteX0" fmla="*/ 1759788 w 3775739"/>
              <a:gd name="connsiteY0" fmla="*/ 93467 h 1848014"/>
              <a:gd name="connsiteX1" fmla="*/ 2017328 w 3775739"/>
              <a:gd name="connsiteY1" fmla="*/ 89393 h 1848014"/>
              <a:gd name="connsiteX2" fmla="*/ 3775739 w 3775739"/>
              <a:gd name="connsiteY2" fmla="*/ 1848014 h 1848014"/>
              <a:gd name="connsiteX3" fmla="*/ 0 w 3775739"/>
              <a:gd name="connsiteY3" fmla="*/ 1848014 h 1848014"/>
              <a:gd name="connsiteX4" fmla="*/ 1759788 w 3775739"/>
              <a:gd name="connsiteY4" fmla="*/ 93467 h 1848014"/>
              <a:gd name="connsiteX0" fmla="*/ 1759788 w 3775739"/>
              <a:gd name="connsiteY0" fmla="*/ 96907 h 1851454"/>
              <a:gd name="connsiteX1" fmla="*/ 2017328 w 3775739"/>
              <a:gd name="connsiteY1" fmla="*/ 92833 h 1851454"/>
              <a:gd name="connsiteX2" fmla="*/ 3775739 w 3775739"/>
              <a:gd name="connsiteY2" fmla="*/ 1851454 h 1851454"/>
              <a:gd name="connsiteX3" fmla="*/ 0 w 3775739"/>
              <a:gd name="connsiteY3" fmla="*/ 1851454 h 1851454"/>
              <a:gd name="connsiteX4" fmla="*/ 1759788 w 3775739"/>
              <a:gd name="connsiteY4" fmla="*/ 96907 h 1851454"/>
              <a:gd name="connsiteX0" fmla="*/ 1759788 w 3775739"/>
              <a:gd name="connsiteY0" fmla="*/ 95167 h 1849714"/>
              <a:gd name="connsiteX1" fmla="*/ 2017328 w 3775739"/>
              <a:gd name="connsiteY1" fmla="*/ 91093 h 1849714"/>
              <a:gd name="connsiteX2" fmla="*/ 3775739 w 3775739"/>
              <a:gd name="connsiteY2" fmla="*/ 1849714 h 1849714"/>
              <a:gd name="connsiteX3" fmla="*/ 0 w 3775739"/>
              <a:gd name="connsiteY3" fmla="*/ 1849714 h 1849714"/>
              <a:gd name="connsiteX4" fmla="*/ 1759788 w 3775739"/>
              <a:gd name="connsiteY4" fmla="*/ 95167 h 1849714"/>
              <a:gd name="connsiteX0" fmla="*/ 1759788 w 3775739"/>
              <a:gd name="connsiteY0" fmla="*/ 97792 h 1852339"/>
              <a:gd name="connsiteX1" fmla="*/ 2017328 w 3775739"/>
              <a:gd name="connsiteY1" fmla="*/ 93718 h 1852339"/>
              <a:gd name="connsiteX2" fmla="*/ 3775739 w 3775739"/>
              <a:gd name="connsiteY2" fmla="*/ 1852339 h 1852339"/>
              <a:gd name="connsiteX3" fmla="*/ 0 w 3775739"/>
              <a:gd name="connsiteY3" fmla="*/ 1852339 h 1852339"/>
              <a:gd name="connsiteX4" fmla="*/ 1759788 w 3775739"/>
              <a:gd name="connsiteY4" fmla="*/ 97792 h 1852339"/>
              <a:gd name="connsiteX0" fmla="*/ 1759788 w 3775739"/>
              <a:gd name="connsiteY0" fmla="*/ 97792 h 1852339"/>
              <a:gd name="connsiteX1" fmla="*/ 2017328 w 3775739"/>
              <a:gd name="connsiteY1" fmla="*/ 93718 h 1852339"/>
              <a:gd name="connsiteX2" fmla="*/ 3775739 w 3775739"/>
              <a:gd name="connsiteY2" fmla="*/ 1852339 h 1852339"/>
              <a:gd name="connsiteX3" fmla="*/ 0 w 3775739"/>
              <a:gd name="connsiteY3" fmla="*/ 1852339 h 1852339"/>
              <a:gd name="connsiteX4" fmla="*/ 1759788 w 3775739"/>
              <a:gd name="connsiteY4" fmla="*/ 97792 h 1852339"/>
              <a:gd name="connsiteX0" fmla="*/ 1762963 w 3775739"/>
              <a:gd name="connsiteY0" fmla="*/ 93649 h 1854546"/>
              <a:gd name="connsiteX1" fmla="*/ 2017328 w 3775739"/>
              <a:gd name="connsiteY1" fmla="*/ 95925 h 1854546"/>
              <a:gd name="connsiteX2" fmla="*/ 3775739 w 3775739"/>
              <a:gd name="connsiteY2" fmla="*/ 1854546 h 1854546"/>
              <a:gd name="connsiteX3" fmla="*/ 0 w 3775739"/>
              <a:gd name="connsiteY3" fmla="*/ 1854546 h 1854546"/>
              <a:gd name="connsiteX4" fmla="*/ 1762963 w 3775739"/>
              <a:gd name="connsiteY4" fmla="*/ 93649 h 1854546"/>
              <a:gd name="connsiteX0" fmla="*/ 1762963 w 3775739"/>
              <a:gd name="connsiteY0" fmla="*/ 106334 h 1867231"/>
              <a:gd name="connsiteX1" fmla="*/ 2004628 w 3775739"/>
              <a:gd name="connsiteY1" fmla="*/ 89560 h 1867231"/>
              <a:gd name="connsiteX2" fmla="*/ 3775739 w 3775739"/>
              <a:gd name="connsiteY2" fmla="*/ 1867231 h 1867231"/>
              <a:gd name="connsiteX3" fmla="*/ 0 w 3775739"/>
              <a:gd name="connsiteY3" fmla="*/ 1867231 h 1867231"/>
              <a:gd name="connsiteX4" fmla="*/ 1762963 w 3775739"/>
              <a:gd name="connsiteY4" fmla="*/ 106334 h 1867231"/>
              <a:gd name="connsiteX0" fmla="*/ 1762963 w 3775739"/>
              <a:gd name="connsiteY0" fmla="*/ 97968 h 1858865"/>
              <a:gd name="connsiteX1" fmla="*/ 2004628 w 3775739"/>
              <a:gd name="connsiteY1" fmla="*/ 81194 h 1858865"/>
              <a:gd name="connsiteX2" fmla="*/ 3775739 w 3775739"/>
              <a:gd name="connsiteY2" fmla="*/ 1858865 h 1858865"/>
              <a:gd name="connsiteX3" fmla="*/ 0 w 3775739"/>
              <a:gd name="connsiteY3" fmla="*/ 1858865 h 1858865"/>
              <a:gd name="connsiteX4" fmla="*/ 1762963 w 3775739"/>
              <a:gd name="connsiteY4" fmla="*/ 97968 h 1858865"/>
              <a:gd name="connsiteX0" fmla="*/ 1762963 w 3775739"/>
              <a:gd name="connsiteY0" fmla="*/ 98820 h 1859717"/>
              <a:gd name="connsiteX1" fmla="*/ 2004628 w 3775739"/>
              <a:gd name="connsiteY1" fmla="*/ 82046 h 1859717"/>
              <a:gd name="connsiteX2" fmla="*/ 3775739 w 3775739"/>
              <a:gd name="connsiteY2" fmla="*/ 1859717 h 1859717"/>
              <a:gd name="connsiteX3" fmla="*/ 0 w 3775739"/>
              <a:gd name="connsiteY3" fmla="*/ 1859717 h 1859717"/>
              <a:gd name="connsiteX4" fmla="*/ 1762963 w 3775739"/>
              <a:gd name="connsiteY4" fmla="*/ 98820 h 1859717"/>
              <a:gd name="connsiteX0" fmla="*/ 1766138 w 3775739"/>
              <a:gd name="connsiteY0" fmla="*/ 90451 h 1864048"/>
              <a:gd name="connsiteX1" fmla="*/ 2004628 w 3775739"/>
              <a:gd name="connsiteY1" fmla="*/ 86377 h 1864048"/>
              <a:gd name="connsiteX2" fmla="*/ 3775739 w 3775739"/>
              <a:gd name="connsiteY2" fmla="*/ 1864048 h 1864048"/>
              <a:gd name="connsiteX3" fmla="*/ 0 w 3775739"/>
              <a:gd name="connsiteY3" fmla="*/ 1864048 h 1864048"/>
              <a:gd name="connsiteX4" fmla="*/ 1766138 w 3775739"/>
              <a:gd name="connsiteY4" fmla="*/ 90451 h 1864048"/>
              <a:gd name="connsiteX0" fmla="*/ 1766138 w 3775739"/>
              <a:gd name="connsiteY0" fmla="*/ 90451 h 1864048"/>
              <a:gd name="connsiteX1" fmla="*/ 2004628 w 3775739"/>
              <a:gd name="connsiteY1" fmla="*/ 86377 h 1864048"/>
              <a:gd name="connsiteX2" fmla="*/ 3775739 w 3775739"/>
              <a:gd name="connsiteY2" fmla="*/ 1864048 h 1864048"/>
              <a:gd name="connsiteX3" fmla="*/ 0 w 3775739"/>
              <a:gd name="connsiteY3" fmla="*/ 1864048 h 1864048"/>
              <a:gd name="connsiteX4" fmla="*/ 1766138 w 3775739"/>
              <a:gd name="connsiteY4" fmla="*/ 90451 h 1864048"/>
              <a:gd name="connsiteX0" fmla="*/ 1766138 w 3775739"/>
              <a:gd name="connsiteY0" fmla="*/ 92319 h 1865916"/>
              <a:gd name="connsiteX1" fmla="*/ 2004628 w 3775739"/>
              <a:gd name="connsiteY1" fmla="*/ 88245 h 1865916"/>
              <a:gd name="connsiteX2" fmla="*/ 3775739 w 3775739"/>
              <a:gd name="connsiteY2" fmla="*/ 1865916 h 1865916"/>
              <a:gd name="connsiteX3" fmla="*/ 0 w 3775739"/>
              <a:gd name="connsiteY3" fmla="*/ 1865916 h 1865916"/>
              <a:gd name="connsiteX4" fmla="*/ 1766138 w 3775739"/>
              <a:gd name="connsiteY4" fmla="*/ 92319 h 1865916"/>
              <a:gd name="connsiteX0" fmla="*/ 1766138 w 3775739"/>
              <a:gd name="connsiteY0" fmla="*/ 92319 h 1865916"/>
              <a:gd name="connsiteX1" fmla="*/ 2004628 w 3775739"/>
              <a:gd name="connsiteY1" fmla="*/ 88245 h 1865916"/>
              <a:gd name="connsiteX2" fmla="*/ 3775739 w 3775739"/>
              <a:gd name="connsiteY2" fmla="*/ 1865916 h 1865916"/>
              <a:gd name="connsiteX3" fmla="*/ 0 w 3775739"/>
              <a:gd name="connsiteY3" fmla="*/ 1865916 h 1865916"/>
              <a:gd name="connsiteX4" fmla="*/ 1766138 w 3775739"/>
              <a:gd name="connsiteY4" fmla="*/ 92319 h 1865916"/>
              <a:gd name="connsiteX0" fmla="*/ 1766138 w 3775739"/>
              <a:gd name="connsiteY0" fmla="*/ 94343 h 1867940"/>
              <a:gd name="connsiteX1" fmla="*/ 2007803 w 3775739"/>
              <a:gd name="connsiteY1" fmla="*/ 87094 h 1867940"/>
              <a:gd name="connsiteX2" fmla="*/ 3775739 w 3775739"/>
              <a:gd name="connsiteY2" fmla="*/ 1867940 h 1867940"/>
              <a:gd name="connsiteX3" fmla="*/ 0 w 3775739"/>
              <a:gd name="connsiteY3" fmla="*/ 1867940 h 1867940"/>
              <a:gd name="connsiteX4" fmla="*/ 1766138 w 3775739"/>
              <a:gd name="connsiteY4" fmla="*/ 94343 h 1867940"/>
              <a:gd name="connsiteX0" fmla="*/ 1766138 w 3775739"/>
              <a:gd name="connsiteY0" fmla="*/ 87537 h 1861134"/>
              <a:gd name="connsiteX1" fmla="*/ 2007803 w 3775739"/>
              <a:gd name="connsiteY1" fmla="*/ 80288 h 1861134"/>
              <a:gd name="connsiteX2" fmla="*/ 3775739 w 3775739"/>
              <a:gd name="connsiteY2" fmla="*/ 1861134 h 1861134"/>
              <a:gd name="connsiteX3" fmla="*/ 0 w 3775739"/>
              <a:gd name="connsiteY3" fmla="*/ 1861134 h 1861134"/>
              <a:gd name="connsiteX4" fmla="*/ 1766138 w 3775739"/>
              <a:gd name="connsiteY4" fmla="*/ 87537 h 1861134"/>
              <a:gd name="connsiteX0" fmla="*/ 1766138 w 3775739"/>
              <a:gd name="connsiteY0" fmla="*/ 84733 h 1858330"/>
              <a:gd name="connsiteX1" fmla="*/ 2007803 w 3775739"/>
              <a:gd name="connsiteY1" fmla="*/ 77484 h 1858330"/>
              <a:gd name="connsiteX2" fmla="*/ 3775739 w 3775739"/>
              <a:gd name="connsiteY2" fmla="*/ 1858330 h 1858330"/>
              <a:gd name="connsiteX3" fmla="*/ 0 w 3775739"/>
              <a:gd name="connsiteY3" fmla="*/ 1858330 h 1858330"/>
              <a:gd name="connsiteX4" fmla="*/ 1766138 w 3775739"/>
              <a:gd name="connsiteY4" fmla="*/ 84733 h 1858330"/>
              <a:gd name="connsiteX0" fmla="*/ 1766138 w 3775739"/>
              <a:gd name="connsiteY0" fmla="*/ 80303 h 1853900"/>
              <a:gd name="connsiteX1" fmla="*/ 2007803 w 3775739"/>
              <a:gd name="connsiteY1" fmla="*/ 73054 h 1853900"/>
              <a:gd name="connsiteX2" fmla="*/ 3775739 w 3775739"/>
              <a:gd name="connsiteY2" fmla="*/ 1853900 h 1853900"/>
              <a:gd name="connsiteX3" fmla="*/ 0 w 3775739"/>
              <a:gd name="connsiteY3" fmla="*/ 1853900 h 1853900"/>
              <a:gd name="connsiteX4" fmla="*/ 1766138 w 3775739"/>
              <a:gd name="connsiteY4" fmla="*/ 80303 h 1853900"/>
              <a:gd name="connsiteX0" fmla="*/ 1766138 w 3775739"/>
              <a:gd name="connsiteY0" fmla="*/ 74103 h 1847700"/>
              <a:gd name="connsiteX1" fmla="*/ 2007803 w 3775739"/>
              <a:gd name="connsiteY1" fmla="*/ 66854 h 1847700"/>
              <a:gd name="connsiteX2" fmla="*/ 3775739 w 3775739"/>
              <a:gd name="connsiteY2" fmla="*/ 1847700 h 1847700"/>
              <a:gd name="connsiteX3" fmla="*/ 0 w 3775739"/>
              <a:gd name="connsiteY3" fmla="*/ 1847700 h 1847700"/>
              <a:gd name="connsiteX4" fmla="*/ 1766138 w 3775739"/>
              <a:gd name="connsiteY4" fmla="*/ 74103 h 184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75739" h="1847700">
                <a:moveTo>
                  <a:pt x="1766138" y="74103"/>
                </a:moveTo>
                <a:cubicBezTo>
                  <a:pt x="1816660" y="25220"/>
                  <a:pt x="1889028" y="-61064"/>
                  <a:pt x="2007803" y="66854"/>
                </a:cubicBezTo>
                <a:cubicBezTo>
                  <a:pt x="2010798" y="75211"/>
                  <a:pt x="3185369" y="1255143"/>
                  <a:pt x="3775739" y="1847700"/>
                </a:cubicBezTo>
                <a:lnTo>
                  <a:pt x="0" y="1847700"/>
                </a:lnTo>
                <a:lnTo>
                  <a:pt x="1766138" y="74103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buFontTx/>
              <a:buNone/>
              <a:defRPr sz="900" b="0" i="0">
                <a:latin typeface="Overpass" pitchFamily="2" charset="77"/>
              </a:defRPr>
            </a:lvl1pPr>
          </a:lstStyle>
          <a:p>
            <a:r>
              <a:rPr lang="fr-FR" dirty="0"/>
              <a:t>Cliquer pour ajouter une image</a:t>
            </a:r>
          </a:p>
        </p:txBody>
      </p:sp>
      <p:sp>
        <p:nvSpPr>
          <p:cNvPr id="16" name="Titre 15">
            <a:extLst>
              <a:ext uri="{FF2B5EF4-FFF2-40B4-BE49-F238E27FC236}">
                <a16:creationId xmlns:a16="http://schemas.microsoft.com/office/drawing/2014/main" id="{891F492E-C207-B049-8358-046D8073A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498" y="1657561"/>
            <a:ext cx="5361308" cy="705313"/>
          </a:xfrm>
          <a:prstGeom prst="rect">
            <a:avLst/>
          </a:prstGeom>
        </p:spPr>
        <p:txBody>
          <a:bodyPr lIns="0" rIns="0"/>
          <a:lstStyle>
            <a:lvl1pPr>
              <a:defRPr sz="2600" b="1" i="0">
                <a:solidFill>
                  <a:schemeClr val="bg1"/>
                </a:solidFill>
                <a:latin typeface="Overpass Black" pitchFamily="2" charset="77"/>
              </a:defRPr>
            </a:lvl1pPr>
          </a:lstStyle>
          <a:p>
            <a:r>
              <a:rPr lang="fr-CA" dirty="0"/>
              <a:t>Modifier le style du titre</a:t>
            </a:r>
            <a:endParaRPr lang="fr-FR" dirty="0"/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734324A1-6F3C-8643-9EF6-E2889AEB2E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3863" y="2247900"/>
            <a:ext cx="4876420" cy="533400"/>
          </a:xfrm>
          <a:prstGeom prst="rect">
            <a:avLst/>
          </a:prstGeom>
        </p:spPr>
        <p:txBody>
          <a:bodyPr lIns="0" rIns="0" anchor="t"/>
          <a:lstStyle>
            <a:lvl1pPr marL="7938" indent="0">
              <a:buFontTx/>
              <a:buNone/>
              <a:tabLst/>
              <a:defRPr sz="1600" b="1" i="0">
                <a:solidFill>
                  <a:schemeClr val="accent6"/>
                </a:solidFill>
                <a:latin typeface="Overpass" pitchFamily="2" charset="77"/>
              </a:defRPr>
            </a:lvl1pPr>
            <a:lvl2pPr marL="7938" indent="0">
              <a:buFontTx/>
              <a:buNone/>
              <a:tabLst/>
              <a:defRPr sz="1600" b="1" i="0">
                <a:latin typeface="Overpass" pitchFamily="2" charset="77"/>
              </a:defRPr>
            </a:lvl2pPr>
            <a:lvl3pPr marL="7938" indent="0">
              <a:buFontTx/>
              <a:buNone/>
              <a:tabLst/>
              <a:defRPr sz="1600" b="1" i="0">
                <a:latin typeface="Overpass" pitchFamily="2" charset="77"/>
              </a:defRPr>
            </a:lvl3pPr>
            <a:lvl4pPr marL="7938" indent="0">
              <a:buFontTx/>
              <a:buNone/>
              <a:tabLst/>
              <a:defRPr sz="1600" b="1" i="0">
                <a:latin typeface="Overpass" pitchFamily="2" charset="77"/>
              </a:defRPr>
            </a:lvl4pPr>
            <a:lvl5pPr marL="7938" indent="0">
              <a:buFontTx/>
              <a:buNone/>
              <a:tabLst/>
              <a:defRPr sz="1600" b="1" i="0">
                <a:latin typeface="Overpass" pitchFamily="2" charset="77"/>
              </a:defRPr>
            </a:lvl5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FE43D2C-E6A4-D246-9CA7-47BE538C90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394201"/>
            <a:ext cx="9144000" cy="7493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4C3CC3B-2CC2-B847-917E-983F64B07F2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23148" y="-3186577"/>
            <a:ext cx="5064366" cy="4677848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A31B406B-B2FB-244B-91EA-AD33ADB315B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24522" y="541547"/>
            <a:ext cx="1800552" cy="89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083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e 1 col points for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8758" y="665583"/>
            <a:ext cx="8216932" cy="485192"/>
          </a:xfrm>
          <a:prstGeom prst="rect">
            <a:avLst/>
          </a:prstGeom>
        </p:spPr>
        <p:txBody>
          <a:bodyPr lIns="0" rIns="0" anchor="t"/>
          <a:lstStyle>
            <a:lvl1pPr algn="l">
              <a:defRPr sz="2600" b="1" i="0">
                <a:latin typeface="Overpass Black" pitchFamily="2" charset="77"/>
              </a:defRPr>
            </a:lvl1pPr>
          </a:lstStyle>
          <a:p>
            <a:r>
              <a:rPr lang="fr-CA" dirty="0"/>
              <a:t>Modifier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8754" y="1202410"/>
            <a:ext cx="8216931" cy="564186"/>
          </a:xfrm>
          <a:prstGeom prst="rect">
            <a:avLst/>
          </a:prstGeom>
        </p:spPr>
        <p:txBody>
          <a:bodyPr lIns="0" rIns="0"/>
          <a:lstStyle>
            <a:lvl1pPr marL="0" indent="0" algn="l">
              <a:buNone/>
              <a:defRPr sz="1600" b="1" i="0">
                <a:solidFill>
                  <a:schemeClr val="accent6"/>
                </a:solidFill>
                <a:latin typeface="Overpass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CA" dirty="0"/>
              <a:t>Modifier le style des sous-titres du masque</a:t>
            </a:r>
            <a:endParaRPr lang="en-US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554C856-283E-954D-AE5C-BD518DAAA7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8313" y="1606007"/>
            <a:ext cx="8216932" cy="2871909"/>
          </a:xfrm>
          <a:prstGeom prst="rect">
            <a:avLst/>
          </a:prstGeom>
        </p:spPr>
        <p:txBody>
          <a:bodyPr lIns="0" rIns="0"/>
          <a:lstStyle>
            <a:lvl1pPr>
              <a:defRPr sz="1400" b="0" i="0">
                <a:latin typeface="Overpass" pitchFamily="2" charset="77"/>
              </a:defRPr>
            </a:lvl1pPr>
            <a:lvl2pPr>
              <a:defRPr sz="1200" b="0" i="0">
                <a:latin typeface="Overpass" pitchFamily="2" charset="77"/>
              </a:defRPr>
            </a:lvl2pPr>
            <a:lvl3pPr>
              <a:defRPr sz="1200" b="0" i="0">
                <a:latin typeface="Overpass" pitchFamily="2" charset="77"/>
              </a:defRPr>
            </a:lvl3pPr>
            <a:lvl4pPr>
              <a:defRPr sz="1200" b="0" i="0">
                <a:latin typeface="Overpass" pitchFamily="2" charset="77"/>
              </a:defRPr>
            </a:lvl4pPr>
            <a:lvl5pPr>
              <a:defRPr sz="1200" b="0" i="0">
                <a:latin typeface="Overpass" pitchFamily="2" charset="77"/>
              </a:defRPr>
            </a:lvl5pPr>
          </a:lstStyle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94027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e 2 col points for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169" y="671745"/>
            <a:ext cx="8002938" cy="772292"/>
          </a:xfrm>
          <a:prstGeom prst="rect">
            <a:avLst/>
          </a:prstGeom>
        </p:spPr>
        <p:txBody>
          <a:bodyPr lIns="0" rIns="0"/>
          <a:lstStyle>
            <a:lvl1pPr>
              <a:buFontTx/>
              <a:buNone/>
              <a:defRPr sz="2600" b="1" i="0">
                <a:latin typeface="Overpass Black" pitchFamily="2" charset="77"/>
              </a:defRPr>
            </a:lvl1pPr>
          </a:lstStyle>
          <a:p>
            <a:r>
              <a:rPr lang="fr-CA" dirty="0"/>
              <a:t>Modifier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3327" y="1748929"/>
            <a:ext cx="3886200" cy="3263504"/>
          </a:xfrm>
          <a:prstGeom prst="rect">
            <a:avLst/>
          </a:prstGeom>
        </p:spPr>
        <p:txBody>
          <a:bodyPr lIns="0" rIns="0"/>
          <a:lstStyle>
            <a:lvl1pPr>
              <a:defRPr sz="1400" b="0" i="0">
                <a:latin typeface="Overpass" pitchFamily="2" charset="77"/>
              </a:defRPr>
            </a:lvl1pPr>
            <a:lvl2pPr>
              <a:defRPr sz="1200" b="0" i="0">
                <a:latin typeface="Overpass" pitchFamily="2" charset="77"/>
              </a:defRPr>
            </a:lvl2pPr>
            <a:lvl3pPr>
              <a:defRPr sz="1200" b="0" i="0">
                <a:latin typeface="Overpass" pitchFamily="2" charset="77"/>
              </a:defRPr>
            </a:lvl3pPr>
            <a:lvl4pPr>
              <a:defRPr sz="1200" b="0" i="0">
                <a:latin typeface="Overpass" pitchFamily="2" charset="77"/>
              </a:defRPr>
            </a:lvl4pPr>
            <a:lvl5pPr>
              <a:defRPr sz="1200" b="0" i="0">
                <a:latin typeface="Overpass" pitchFamily="2" charset="77"/>
              </a:defRPr>
            </a:lvl5pPr>
          </a:lstStyle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4907" y="1748929"/>
            <a:ext cx="3886200" cy="3263504"/>
          </a:xfrm>
          <a:prstGeom prst="rect">
            <a:avLst/>
          </a:prstGeom>
        </p:spPr>
        <p:txBody>
          <a:bodyPr lIns="0" rIns="0"/>
          <a:lstStyle>
            <a:lvl1pPr>
              <a:defRPr sz="1400" b="0" i="0">
                <a:latin typeface="Overpass" pitchFamily="2" charset="77"/>
              </a:defRPr>
            </a:lvl1pPr>
            <a:lvl2pPr>
              <a:defRPr sz="1200" b="0" i="0">
                <a:latin typeface="Overpass" pitchFamily="2" charset="77"/>
              </a:defRPr>
            </a:lvl2pPr>
            <a:lvl3pPr>
              <a:defRPr sz="1200" b="0" i="0">
                <a:latin typeface="Overpass" pitchFamily="2" charset="77"/>
              </a:defRPr>
            </a:lvl3pPr>
            <a:lvl4pPr>
              <a:defRPr sz="1200" b="0" i="0">
                <a:latin typeface="Overpass" pitchFamily="2" charset="77"/>
              </a:defRPr>
            </a:lvl4pPr>
            <a:lvl5pPr>
              <a:defRPr sz="1200" b="0" i="0">
                <a:latin typeface="Overpass" pitchFamily="2" charset="77"/>
              </a:defRPr>
            </a:lvl5pPr>
          </a:lstStyle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  <a:endParaRPr lang="en-US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5F2C865D-67A1-6845-B0EE-D00006FD81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3327" y="1216671"/>
            <a:ext cx="3886200" cy="635000"/>
          </a:xfrm>
          <a:prstGeom prst="rect">
            <a:avLst/>
          </a:prstGeom>
        </p:spPr>
        <p:txBody>
          <a:bodyPr lIns="0" rIns="0"/>
          <a:lstStyle>
            <a:lvl1pPr marL="6350" indent="7938" algn="l">
              <a:buFontTx/>
              <a:buNone/>
              <a:tabLst/>
              <a:defRPr sz="1600" b="1" i="0">
                <a:solidFill>
                  <a:schemeClr val="accent6"/>
                </a:solidFill>
                <a:latin typeface="Overpass" pitchFamily="2" charset="77"/>
              </a:defRPr>
            </a:lvl1pPr>
            <a:lvl2pPr>
              <a:buFontTx/>
              <a:buNone/>
              <a:defRPr sz="1200" b="0" i="0">
                <a:latin typeface="Overpass" pitchFamily="2" charset="77"/>
              </a:defRPr>
            </a:lvl2pPr>
            <a:lvl3pPr>
              <a:buFontTx/>
              <a:buNone/>
              <a:defRPr sz="1200" b="0" i="0">
                <a:latin typeface="Overpass" pitchFamily="2" charset="77"/>
              </a:defRPr>
            </a:lvl3pPr>
            <a:lvl4pPr>
              <a:buFontTx/>
              <a:buNone/>
              <a:defRPr sz="1200" b="0" i="0">
                <a:latin typeface="Overpass" pitchFamily="2" charset="77"/>
              </a:defRPr>
            </a:lvl4pPr>
            <a:lvl5pPr>
              <a:buFontTx/>
              <a:buNone/>
              <a:defRPr sz="1200" b="0" i="0">
                <a:latin typeface="Overpass" pitchFamily="2" charset="77"/>
              </a:defRPr>
            </a:lvl5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B0E64B0F-6DF9-4D4A-8D30-F56C8CBEA3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4907" y="1216671"/>
            <a:ext cx="3886200" cy="635000"/>
          </a:xfrm>
          <a:prstGeom prst="rect">
            <a:avLst/>
          </a:prstGeom>
        </p:spPr>
        <p:txBody>
          <a:bodyPr lIns="0" rIns="0"/>
          <a:lstStyle>
            <a:lvl1pPr marL="6350" indent="7938" algn="l">
              <a:buFontTx/>
              <a:buNone/>
              <a:tabLst/>
              <a:defRPr sz="1600" b="1" i="0">
                <a:solidFill>
                  <a:schemeClr val="accent6"/>
                </a:solidFill>
                <a:latin typeface="Overpass" pitchFamily="2" charset="77"/>
              </a:defRPr>
            </a:lvl1pPr>
            <a:lvl2pPr>
              <a:buFontTx/>
              <a:buNone/>
              <a:defRPr sz="1200" b="0" i="0">
                <a:latin typeface="Overpass" pitchFamily="2" charset="77"/>
              </a:defRPr>
            </a:lvl2pPr>
            <a:lvl3pPr>
              <a:buFontTx/>
              <a:buNone/>
              <a:defRPr sz="1200" b="0" i="0">
                <a:latin typeface="Overpass" pitchFamily="2" charset="77"/>
              </a:defRPr>
            </a:lvl3pPr>
            <a:lvl4pPr>
              <a:buFontTx/>
              <a:buNone/>
              <a:defRPr sz="1200" b="0" i="0">
                <a:latin typeface="Overpass" pitchFamily="2" charset="77"/>
              </a:defRPr>
            </a:lvl4pPr>
            <a:lvl5pPr>
              <a:buFontTx/>
              <a:buNone/>
              <a:defRPr sz="1200" b="0" i="0">
                <a:latin typeface="Overpass" pitchFamily="2" charset="77"/>
              </a:defRPr>
            </a:lvl5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8289232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8758" y="665583"/>
            <a:ext cx="8231217" cy="485192"/>
          </a:xfrm>
          <a:prstGeom prst="rect">
            <a:avLst/>
          </a:prstGeom>
        </p:spPr>
        <p:txBody>
          <a:bodyPr lIns="0" rIns="0" anchor="t"/>
          <a:lstStyle>
            <a:lvl1pPr algn="l">
              <a:defRPr sz="2600" b="1" i="0">
                <a:latin typeface="Overpass Black" pitchFamily="2" charset="77"/>
              </a:defRPr>
            </a:lvl1pPr>
          </a:lstStyle>
          <a:p>
            <a:r>
              <a:rPr lang="fr-CA" dirty="0"/>
              <a:t>Modifier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68325" y="1202410"/>
            <a:ext cx="2521650" cy="564186"/>
          </a:xfrm>
          <a:prstGeom prst="rect">
            <a:avLst/>
          </a:prstGeom>
        </p:spPr>
        <p:txBody>
          <a:bodyPr lIns="0" rIns="0"/>
          <a:lstStyle>
            <a:lvl1pPr marL="0" indent="0" algn="l">
              <a:buNone/>
              <a:defRPr sz="1600" b="1" i="0">
                <a:solidFill>
                  <a:schemeClr val="accent6"/>
                </a:solidFill>
                <a:latin typeface="Overpass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CA" dirty="0"/>
              <a:t>Modifier le style des sous-titres du masque</a:t>
            </a:r>
            <a:endParaRPr lang="en-US" dirty="0"/>
          </a:p>
        </p:txBody>
      </p:sp>
      <p:sp>
        <p:nvSpPr>
          <p:cNvPr id="8" name="Espace réservé du graphique 7">
            <a:extLst>
              <a:ext uri="{FF2B5EF4-FFF2-40B4-BE49-F238E27FC236}">
                <a16:creationId xmlns:a16="http://schemas.microsoft.com/office/drawing/2014/main" id="{B123C8AE-F1D4-414D-80E7-B0611FB6273A}"/>
              </a:ext>
            </a:extLst>
          </p:cNvPr>
          <p:cNvSpPr>
            <a:spLocks noGrp="1"/>
          </p:cNvSpPr>
          <p:nvPr>
            <p:ph type="chart" sz="quarter" idx="10" hasCustomPrompt="1"/>
          </p:nvPr>
        </p:nvSpPr>
        <p:spPr>
          <a:xfrm>
            <a:off x="454024" y="1202410"/>
            <a:ext cx="5450829" cy="3175861"/>
          </a:xfrm>
          <a:prstGeom prst="rect">
            <a:avLst/>
          </a:prstGeom>
          <a:noFill/>
        </p:spPr>
        <p:txBody>
          <a:bodyPr lIns="0" rIns="0" anchor="ctr"/>
          <a:lstStyle>
            <a:lvl1pPr algn="ctr">
              <a:buFontTx/>
              <a:buNone/>
              <a:defRPr sz="900" b="0" i="0">
                <a:latin typeface="Overpass" pitchFamily="2" charset="77"/>
              </a:defRPr>
            </a:lvl1pPr>
          </a:lstStyle>
          <a:p>
            <a:r>
              <a:rPr lang="fr-FR" dirty="0"/>
              <a:t>Cliquer ici pour ajouter un graphique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3B860ED-99A8-A14D-A8DB-9A59D3A310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75375" y="1782094"/>
            <a:ext cx="2514600" cy="2596177"/>
          </a:xfrm>
          <a:prstGeom prst="rect">
            <a:avLst/>
          </a:prstGeom>
        </p:spPr>
        <p:txBody>
          <a:bodyPr lIns="0" rIns="0"/>
          <a:lstStyle>
            <a:lvl1pPr marL="6350" indent="0">
              <a:buFontTx/>
              <a:buNone/>
              <a:tabLst/>
              <a:defRPr sz="1400" b="0" i="0">
                <a:latin typeface="Overpass" pitchFamily="2" charset="77"/>
              </a:defRPr>
            </a:lvl1pPr>
            <a:lvl2pPr marL="22225" indent="-15875">
              <a:buFontTx/>
              <a:buNone/>
              <a:tabLst/>
              <a:defRPr/>
            </a:lvl2pPr>
            <a:lvl3pPr marL="22225" indent="-15875">
              <a:buFontTx/>
              <a:buNone/>
              <a:tabLst/>
              <a:defRPr/>
            </a:lvl3pPr>
            <a:lvl4pPr marL="22225" indent="-15875">
              <a:buFontTx/>
              <a:buNone/>
              <a:tabLst/>
              <a:defRPr/>
            </a:lvl4pPr>
            <a:lvl5pPr marL="22225" indent="-15875">
              <a:buFontTx/>
              <a:buNone/>
              <a:tabLst/>
              <a:defRPr/>
            </a:lvl5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826415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8758" y="665583"/>
            <a:ext cx="8231217" cy="485192"/>
          </a:xfrm>
          <a:prstGeom prst="rect">
            <a:avLst/>
          </a:prstGeom>
        </p:spPr>
        <p:txBody>
          <a:bodyPr lIns="0" rIns="0" anchor="t"/>
          <a:lstStyle>
            <a:lvl1pPr algn="l">
              <a:defRPr sz="2600" b="1" i="0">
                <a:latin typeface="Overpass Black" pitchFamily="2" charset="77"/>
              </a:defRPr>
            </a:lvl1pPr>
          </a:lstStyle>
          <a:p>
            <a:r>
              <a:rPr lang="fr-CA" dirty="0"/>
              <a:t>Modifier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68325" y="1202410"/>
            <a:ext cx="2521650" cy="564186"/>
          </a:xfrm>
          <a:prstGeom prst="rect">
            <a:avLst/>
          </a:prstGeom>
        </p:spPr>
        <p:txBody>
          <a:bodyPr lIns="0" rIns="0"/>
          <a:lstStyle>
            <a:lvl1pPr marL="0" indent="0" algn="l">
              <a:buNone/>
              <a:defRPr sz="1600" b="1" i="0">
                <a:solidFill>
                  <a:schemeClr val="accent6"/>
                </a:solidFill>
                <a:latin typeface="Overpass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CA" dirty="0"/>
              <a:t>Modifier le style des sous-titres du masque</a:t>
            </a:r>
            <a:endParaRPr lang="en-US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3B860ED-99A8-A14D-A8DB-9A59D3A310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75375" y="1782094"/>
            <a:ext cx="2514600" cy="2596177"/>
          </a:xfrm>
          <a:prstGeom prst="rect">
            <a:avLst/>
          </a:prstGeom>
        </p:spPr>
        <p:txBody>
          <a:bodyPr lIns="0" rIns="0"/>
          <a:lstStyle>
            <a:lvl1pPr marL="6350" indent="0">
              <a:buFontTx/>
              <a:buNone/>
              <a:tabLst/>
              <a:defRPr sz="1400" b="0" i="0">
                <a:latin typeface="Overpass" pitchFamily="2" charset="77"/>
              </a:defRPr>
            </a:lvl1pPr>
            <a:lvl2pPr marL="22225" indent="-15875">
              <a:buFontTx/>
              <a:buNone/>
              <a:tabLst/>
              <a:defRPr/>
            </a:lvl2pPr>
            <a:lvl3pPr marL="22225" indent="-15875">
              <a:buFontTx/>
              <a:buNone/>
              <a:tabLst/>
              <a:defRPr/>
            </a:lvl3pPr>
            <a:lvl4pPr marL="22225" indent="-15875">
              <a:buFontTx/>
              <a:buNone/>
              <a:tabLst/>
              <a:defRPr/>
            </a:lvl4pPr>
            <a:lvl5pPr marL="22225" indent="-15875">
              <a:buFontTx/>
              <a:buNone/>
              <a:tabLst/>
              <a:defRPr/>
            </a:lvl5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  <p:sp>
        <p:nvSpPr>
          <p:cNvPr id="6" name="Espace réservé du tableau 5">
            <a:extLst>
              <a:ext uri="{FF2B5EF4-FFF2-40B4-BE49-F238E27FC236}">
                <a16:creationId xmlns:a16="http://schemas.microsoft.com/office/drawing/2014/main" id="{611F117A-34B8-F847-8511-A2DF0D499008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454025" y="1201738"/>
            <a:ext cx="5450828" cy="3176587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900" b="0" i="0">
                <a:latin typeface="Overpass" pitchFamily="2" charset="77"/>
              </a:defRPr>
            </a:lvl1pPr>
          </a:lstStyle>
          <a:p>
            <a:r>
              <a:rPr lang="fr-FR" dirty="0"/>
              <a:t>Cliquer ici pour insérer un tableau</a:t>
            </a:r>
          </a:p>
        </p:txBody>
      </p:sp>
    </p:spTree>
    <p:extLst>
      <p:ext uri="{BB962C8B-B14F-4D97-AF65-F5344CB8AC3E}">
        <p14:creationId xmlns:p14="http://schemas.microsoft.com/office/powerpoint/2010/main" val="3017010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079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e 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8758" y="665583"/>
            <a:ext cx="8223859" cy="485192"/>
          </a:xfrm>
          <a:prstGeom prst="rect">
            <a:avLst/>
          </a:prstGeom>
        </p:spPr>
        <p:txBody>
          <a:bodyPr lIns="0" rIns="0" anchor="t"/>
          <a:lstStyle>
            <a:lvl1pPr algn="l">
              <a:defRPr sz="2600" b="1" i="0">
                <a:latin typeface="Overpass Black" pitchFamily="2" charset="77"/>
              </a:defRPr>
            </a:lvl1pPr>
          </a:lstStyle>
          <a:p>
            <a:r>
              <a:rPr lang="fr-CA" dirty="0"/>
              <a:t>Modifier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8754" y="1202410"/>
            <a:ext cx="8223863" cy="665136"/>
          </a:xfrm>
          <a:prstGeom prst="rect">
            <a:avLst/>
          </a:prstGeom>
        </p:spPr>
        <p:txBody>
          <a:bodyPr lIns="0" rIns="0"/>
          <a:lstStyle>
            <a:lvl1pPr marL="0" indent="0" algn="l">
              <a:buNone/>
              <a:defRPr sz="1600" b="1" i="0">
                <a:solidFill>
                  <a:schemeClr val="accent6"/>
                </a:solidFill>
                <a:latin typeface="Overpass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CA" dirty="0"/>
              <a:t>Modifier le style des sous-titres du masque</a:t>
            </a:r>
            <a:endParaRPr lang="en-US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47A2DBA0-7D63-AD44-AFE8-2EC981AE220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61382" y="1612906"/>
            <a:ext cx="8221235" cy="2935847"/>
          </a:xfrm>
          <a:prstGeom prst="rect">
            <a:avLst/>
          </a:prstGeom>
        </p:spPr>
        <p:txBody>
          <a:bodyPr lIns="0" rIns="0">
            <a:noAutofit/>
          </a:bodyPr>
          <a:lstStyle>
            <a:lvl1pPr algn="l">
              <a:buFontTx/>
              <a:buNone/>
              <a:defRPr sz="1400" b="0" i="0">
                <a:latin typeface="Overpass" pitchFamily="2" charset="77"/>
              </a:defRPr>
            </a:lvl1pPr>
            <a:lvl2pPr>
              <a:buNone/>
              <a:defRPr/>
            </a:lvl2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544791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e 1 col points for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8758" y="665583"/>
            <a:ext cx="8216932" cy="485192"/>
          </a:xfrm>
          <a:prstGeom prst="rect">
            <a:avLst/>
          </a:prstGeom>
        </p:spPr>
        <p:txBody>
          <a:bodyPr lIns="0" rIns="0" anchor="t"/>
          <a:lstStyle>
            <a:lvl1pPr algn="l">
              <a:defRPr sz="2600" b="1" i="0">
                <a:latin typeface="Overpass Black" pitchFamily="2" charset="77"/>
              </a:defRPr>
            </a:lvl1pPr>
          </a:lstStyle>
          <a:p>
            <a:r>
              <a:rPr lang="fr-CA" dirty="0"/>
              <a:t>Modifier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8754" y="1202410"/>
            <a:ext cx="8216931" cy="564186"/>
          </a:xfrm>
          <a:prstGeom prst="rect">
            <a:avLst/>
          </a:prstGeom>
        </p:spPr>
        <p:txBody>
          <a:bodyPr lIns="0" rIns="0"/>
          <a:lstStyle>
            <a:lvl1pPr marL="0" indent="0" algn="l">
              <a:buNone/>
              <a:defRPr sz="1600" b="1" i="0">
                <a:solidFill>
                  <a:schemeClr val="accent6"/>
                </a:solidFill>
                <a:latin typeface="Overpass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CA" dirty="0"/>
              <a:t>Modifier le style des sous-titres du masque</a:t>
            </a:r>
            <a:endParaRPr lang="en-US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554C856-283E-954D-AE5C-BD518DAAA7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8313" y="1606007"/>
            <a:ext cx="8216932" cy="2871909"/>
          </a:xfrm>
          <a:prstGeom prst="rect">
            <a:avLst/>
          </a:prstGeom>
        </p:spPr>
        <p:txBody>
          <a:bodyPr lIns="0" rIns="0"/>
          <a:lstStyle>
            <a:lvl1pPr>
              <a:defRPr sz="1400" b="0" i="0">
                <a:latin typeface="Overpass" pitchFamily="2" charset="77"/>
              </a:defRPr>
            </a:lvl1pPr>
            <a:lvl2pPr>
              <a:defRPr sz="1200" b="0" i="0">
                <a:latin typeface="Overpass" pitchFamily="2" charset="77"/>
              </a:defRPr>
            </a:lvl2pPr>
            <a:lvl3pPr>
              <a:defRPr sz="1200" b="0" i="0">
                <a:latin typeface="Overpass" pitchFamily="2" charset="77"/>
              </a:defRPr>
            </a:lvl3pPr>
            <a:lvl4pPr>
              <a:defRPr sz="1200" b="0" i="0">
                <a:latin typeface="Overpass" pitchFamily="2" charset="77"/>
              </a:defRPr>
            </a:lvl4pPr>
            <a:lvl5pPr>
              <a:defRPr sz="1200" b="0" i="0">
                <a:latin typeface="Overpass" pitchFamily="2" charset="77"/>
              </a:defRPr>
            </a:lvl5pPr>
          </a:lstStyle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04994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-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46969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4605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eu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8758" y="2114672"/>
            <a:ext cx="4965441" cy="485192"/>
          </a:xfrm>
          <a:prstGeom prst="rect">
            <a:avLst/>
          </a:prstGeom>
        </p:spPr>
        <p:txBody>
          <a:bodyPr lIns="0" rIns="0" anchor="t"/>
          <a:lstStyle>
            <a:lvl1pPr algn="l">
              <a:defRPr sz="2600" b="1" i="0">
                <a:solidFill>
                  <a:schemeClr val="bg1"/>
                </a:solidFill>
                <a:latin typeface="Overpass Black" pitchFamily="2" charset="77"/>
              </a:defRPr>
            </a:lvl1pPr>
          </a:lstStyle>
          <a:p>
            <a:r>
              <a:rPr lang="fr-CA" dirty="0"/>
              <a:t>Modifier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8755" y="2651499"/>
            <a:ext cx="4960738" cy="564186"/>
          </a:xfrm>
          <a:prstGeom prst="rect">
            <a:avLst/>
          </a:prstGeom>
        </p:spPr>
        <p:txBody>
          <a:bodyPr lIns="0" rIns="0"/>
          <a:lstStyle>
            <a:lvl1pPr marL="0" indent="0" algn="l">
              <a:buNone/>
              <a:defRPr sz="1600" b="1" i="0">
                <a:solidFill>
                  <a:schemeClr val="bg1"/>
                </a:solidFill>
                <a:latin typeface="Overpass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CA" dirty="0"/>
              <a:t>Modifier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03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ho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6D460211-FBBE-0947-B311-B9AB7A5D46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6843" y="3713076"/>
            <a:ext cx="1917700" cy="533400"/>
          </a:xfrm>
          <a:prstGeom prst="rect">
            <a:avLst/>
          </a:prstGeom>
        </p:spPr>
      </p:pic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20432EF0-3865-8540-8004-D7AAF370ADF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830540" y="84339"/>
            <a:ext cx="2313460" cy="4348195"/>
          </a:xfrm>
          <a:custGeom>
            <a:avLst/>
            <a:gdLst>
              <a:gd name="connsiteX0" fmla="*/ 0 w 2324541"/>
              <a:gd name="connsiteY0" fmla="*/ 0 h 4348195"/>
              <a:gd name="connsiteX1" fmla="*/ 2324541 w 2324541"/>
              <a:gd name="connsiteY1" fmla="*/ 0 h 4348195"/>
              <a:gd name="connsiteX2" fmla="*/ 2324541 w 2324541"/>
              <a:gd name="connsiteY2" fmla="*/ 4348195 h 4348195"/>
              <a:gd name="connsiteX3" fmla="*/ 0 w 2324541"/>
              <a:gd name="connsiteY3" fmla="*/ 4348195 h 4348195"/>
              <a:gd name="connsiteX4" fmla="*/ 0 w 2324541"/>
              <a:gd name="connsiteY4" fmla="*/ 0 h 4348195"/>
              <a:gd name="connsiteX0" fmla="*/ 831273 w 2324541"/>
              <a:gd name="connsiteY0" fmla="*/ 1995055 h 4348195"/>
              <a:gd name="connsiteX1" fmla="*/ 2324541 w 2324541"/>
              <a:gd name="connsiteY1" fmla="*/ 0 h 4348195"/>
              <a:gd name="connsiteX2" fmla="*/ 2324541 w 2324541"/>
              <a:gd name="connsiteY2" fmla="*/ 4348195 h 4348195"/>
              <a:gd name="connsiteX3" fmla="*/ 0 w 2324541"/>
              <a:gd name="connsiteY3" fmla="*/ 4348195 h 4348195"/>
              <a:gd name="connsiteX4" fmla="*/ 831273 w 2324541"/>
              <a:gd name="connsiteY4" fmla="*/ 1995055 h 4348195"/>
              <a:gd name="connsiteX0" fmla="*/ 131085 w 2324541"/>
              <a:gd name="connsiteY0" fmla="*/ 2190084 h 4348195"/>
              <a:gd name="connsiteX1" fmla="*/ 2324541 w 2324541"/>
              <a:gd name="connsiteY1" fmla="*/ 0 h 4348195"/>
              <a:gd name="connsiteX2" fmla="*/ 2324541 w 2324541"/>
              <a:gd name="connsiteY2" fmla="*/ 4348195 h 4348195"/>
              <a:gd name="connsiteX3" fmla="*/ 0 w 2324541"/>
              <a:gd name="connsiteY3" fmla="*/ 4348195 h 4348195"/>
              <a:gd name="connsiteX4" fmla="*/ 131085 w 2324541"/>
              <a:gd name="connsiteY4" fmla="*/ 2190084 h 4348195"/>
              <a:gd name="connsiteX0" fmla="*/ 131085 w 2324541"/>
              <a:gd name="connsiteY0" fmla="*/ 2190084 h 4348195"/>
              <a:gd name="connsiteX1" fmla="*/ 2324541 w 2324541"/>
              <a:gd name="connsiteY1" fmla="*/ 0 h 4348195"/>
              <a:gd name="connsiteX2" fmla="*/ 2324541 w 2324541"/>
              <a:gd name="connsiteY2" fmla="*/ 4348195 h 4348195"/>
              <a:gd name="connsiteX3" fmla="*/ 0 w 2324541"/>
              <a:gd name="connsiteY3" fmla="*/ 4348195 h 4348195"/>
              <a:gd name="connsiteX4" fmla="*/ 131085 w 2324541"/>
              <a:gd name="connsiteY4" fmla="*/ 2190084 h 4348195"/>
              <a:gd name="connsiteX0" fmla="*/ 3803 w 2197259"/>
              <a:gd name="connsiteY0" fmla="*/ 2190084 h 4348195"/>
              <a:gd name="connsiteX1" fmla="*/ 2197259 w 2197259"/>
              <a:gd name="connsiteY1" fmla="*/ 0 h 4348195"/>
              <a:gd name="connsiteX2" fmla="*/ 2197259 w 2197259"/>
              <a:gd name="connsiteY2" fmla="*/ 4348195 h 4348195"/>
              <a:gd name="connsiteX3" fmla="*/ 173255 w 2197259"/>
              <a:gd name="connsiteY3" fmla="*/ 2637692 h 4348195"/>
              <a:gd name="connsiteX4" fmla="*/ 3803 w 2197259"/>
              <a:gd name="connsiteY4" fmla="*/ 2190084 h 4348195"/>
              <a:gd name="connsiteX0" fmla="*/ 183255 w 2376711"/>
              <a:gd name="connsiteY0" fmla="*/ 2190084 h 4348195"/>
              <a:gd name="connsiteX1" fmla="*/ 2376711 w 2376711"/>
              <a:gd name="connsiteY1" fmla="*/ 0 h 4348195"/>
              <a:gd name="connsiteX2" fmla="*/ 2376711 w 2376711"/>
              <a:gd name="connsiteY2" fmla="*/ 4348195 h 4348195"/>
              <a:gd name="connsiteX3" fmla="*/ 352707 w 2376711"/>
              <a:gd name="connsiteY3" fmla="*/ 2637692 h 4348195"/>
              <a:gd name="connsiteX4" fmla="*/ 100303 w 2376711"/>
              <a:gd name="connsiteY4" fmla="*/ 2423480 h 4348195"/>
              <a:gd name="connsiteX5" fmla="*/ 183255 w 2376711"/>
              <a:gd name="connsiteY5" fmla="*/ 2190084 h 4348195"/>
              <a:gd name="connsiteX0" fmla="*/ 183255 w 2376711"/>
              <a:gd name="connsiteY0" fmla="*/ 2190084 h 4348195"/>
              <a:gd name="connsiteX1" fmla="*/ 2376711 w 2376711"/>
              <a:gd name="connsiteY1" fmla="*/ 0 h 4348195"/>
              <a:gd name="connsiteX2" fmla="*/ 2376711 w 2376711"/>
              <a:gd name="connsiteY2" fmla="*/ 4348195 h 4348195"/>
              <a:gd name="connsiteX3" fmla="*/ 515765 w 2376711"/>
              <a:gd name="connsiteY3" fmla="*/ 2887074 h 4348195"/>
              <a:gd name="connsiteX4" fmla="*/ 100303 w 2376711"/>
              <a:gd name="connsiteY4" fmla="*/ 2423480 h 4348195"/>
              <a:gd name="connsiteX5" fmla="*/ 183255 w 2376711"/>
              <a:gd name="connsiteY5" fmla="*/ 2190084 h 4348195"/>
              <a:gd name="connsiteX0" fmla="*/ 183255 w 2376711"/>
              <a:gd name="connsiteY0" fmla="*/ 2190084 h 4348195"/>
              <a:gd name="connsiteX1" fmla="*/ 2376711 w 2376711"/>
              <a:gd name="connsiteY1" fmla="*/ 0 h 4348195"/>
              <a:gd name="connsiteX2" fmla="*/ 2376711 w 2376711"/>
              <a:gd name="connsiteY2" fmla="*/ 4348195 h 4348195"/>
              <a:gd name="connsiteX3" fmla="*/ 515765 w 2376711"/>
              <a:gd name="connsiteY3" fmla="*/ 2887074 h 4348195"/>
              <a:gd name="connsiteX4" fmla="*/ 100303 w 2376711"/>
              <a:gd name="connsiteY4" fmla="*/ 2423480 h 4348195"/>
              <a:gd name="connsiteX5" fmla="*/ 183255 w 2376711"/>
              <a:gd name="connsiteY5" fmla="*/ 2190084 h 4348195"/>
              <a:gd name="connsiteX0" fmla="*/ 183255 w 2376711"/>
              <a:gd name="connsiteY0" fmla="*/ 2190084 h 4348195"/>
              <a:gd name="connsiteX1" fmla="*/ 2376711 w 2376711"/>
              <a:gd name="connsiteY1" fmla="*/ 0 h 4348195"/>
              <a:gd name="connsiteX2" fmla="*/ 2376711 w 2376711"/>
              <a:gd name="connsiteY2" fmla="*/ 4348195 h 4348195"/>
              <a:gd name="connsiteX3" fmla="*/ 464610 w 2376711"/>
              <a:gd name="connsiteY3" fmla="*/ 2762383 h 4348195"/>
              <a:gd name="connsiteX4" fmla="*/ 100303 w 2376711"/>
              <a:gd name="connsiteY4" fmla="*/ 2423480 h 4348195"/>
              <a:gd name="connsiteX5" fmla="*/ 183255 w 2376711"/>
              <a:gd name="connsiteY5" fmla="*/ 2190084 h 4348195"/>
              <a:gd name="connsiteX0" fmla="*/ 183255 w 2376711"/>
              <a:gd name="connsiteY0" fmla="*/ 2190084 h 4348195"/>
              <a:gd name="connsiteX1" fmla="*/ 2376711 w 2376711"/>
              <a:gd name="connsiteY1" fmla="*/ 0 h 4348195"/>
              <a:gd name="connsiteX2" fmla="*/ 2376711 w 2376711"/>
              <a:gd name="connsiteY2" fmla="*/ 4348195 h 4348195"/>
              <a:gd name="connsiteX3" fmla="*/ 464610 w 2376711"/>
              <a:gd name="connsiteY3" fmla="*/ 2762383 h 4348195"/>
              <a:gd name="connsiteX4" fmla="*/ 100303 w 2376711"/>
              <a:gd name="connsiteY4" fmla="*/ 2423480 h 4348195"/>
              <a:gd name="connsiteX5" fmla="*/ 183255 w 2376711"/>
              <a:gd name="connsiteY5" fmla="*/ 2190084 h 4348195"/>
              <a:gd name="connsiteX0" fmla="*/ 183255 w 2376711"/>
              <a:gd name="connsiteY0" fmla="*/ 2190084 h 4348195"/>
              <a:gd name="connsiteX1" fmla="*/ 2376711 w 2376711"/>
              <a:gd name="connsiteY1" fmla="*/ 0 h 4348195"/>
              <a:gd name="connsiteX2" fmla="*/ 2376711 w 2376711"/>
              <a:gd name="connsiteY2" fmla="*/ 4348195 h 4348195"/>
              <a:gd name="connsiteX3" fmla="*/ 2005662 w 2376711"/>
              <a:gd name="connsiteY3" fmla="*/ 4344998 h 4348195"/>
              <a:gd name="connsiteX4" fmla="*/ 100303 w 2376711"/>
              <a:gd name="connsiteY4" fmla="*/ 2423480 h 4348195"/>
              <a:gd name="connsiteX5" fmla="*/ 183255 w 2376711"/>
              <a:gd name="connsiteY5" fmla="*/ 2190084 h 4348195"/>
              <a:gd name="connsiteX0" fmla="*/ 183255 w 2376711"/>
              <a:gd name="connsiteY0" fmla="*/ 2190084 h 4348195"/>
              <a:gd name="connsiteX1" fmla="*/ 2376711 w 2376711"/>
              <a:gd name="connsiteY1" fmla="*/ 0 h 4348195"/>
              <a:gd name="connsiteX2" fmla="*/ 2376711 w 2376711"/>
              <a:gd name="connsiteY2" fmla="*/ 4348195 h 4348195"/>
              <a:gd name="connsiteX3" fmla="*/ 2005662 w 2376711"/>
              <a:gd name="connsiteY3" fmla="*/ 4344998 h 4348195"/>
              <a:gd name="connsiteX4" fmla="*/ 100303 w 2376711"/>
              <a:gd name="connsiteY4" fmla="*/ 2423480 h 4348195"/>
              <a:gd name="connsiteX5" fmla="*/ 183255 w 2376711"/>
              <a:gd name="connsiteY5" fmla="*/ 2190084 h 4348195"/>
              <a:gd name="connsiteX0" fmla="*/ 183255 w 2376711"/>
              <a:gd name="connsiteY0" fmla="*/ 2190084 h 4348195"/>
              <a:gd name="connsiteX1" fmla="*/ 2376711 w 2376711"/>
              <a:gd name="connsiteY1" fmla="*/ 0 h 4348195"/>
              <a:gd name="connsiteX2" fmla="*/ 2376711 w 2376711"/>
              <a:gd name="connsiteY2" fmla="*/ 4348195 h 4348195"/>
              <a:gd name="connsiteX3" fmla="*/ 1906549 w 2376711"/>
              <a:gd name="connsiteY3" fmla="*/ 4293842 h 4348195"/>
              <a:gd name="connsiteX4" fmla="*/ 100303 w 2376711"/>
              <a:gd name="connsiteY4" fmla="*/ 2423480 h 4348195"/>
              <a:gd name="connsiteX5" fmla="*/ 183255 w 2376711"/>
              <a:gd name="connsiteY5" fmla="*/ 2190084 h 4348195"/>
              <a:gd name="connsiteX0" fmla="*/ 183255 w 2376711"/>
              <a:gd name="connsiteY0" fmla="*/ 2190084 h 4348195"/>
              <a:gd name="connsiteX1" fmla="*/ 2376711 w 2376711"/>
              <a:gd name="connsiteY1" fmla="*/ 0 h 4348195"/>
              <a:gd name="connsiteX2" fmla="*/ 2376711 w 2376711"/>
              <a:gd name="connsiteY2" fmla="*/ 4348195 h 4348195"/>
              <a:gd name="connsiteX3" fmla="*/ 1906549 w 2376711"/>
              <a:gd name="connsiteY3" fmla="*/ 4293842 h 4348195"/>
              <a:gd name="connsiteX4" fmla="*/ 100303 w 2376711"/>
              <a:gd name="connsiteY4" fmla="*/ 2423480 h 4348195"/>
              <a:gd name="connsiteX5" fmla="*/ 183255 w 2376711"/>
              <a:gd name="connsiteY5" fmla="*/ 2190084 h 4348195"/>
              <a:gd name="connsiteX0" fmla="*/ 183255 w 2376711"/>
              <a:gd name="connsiteY0" fmla="*/ 2190084 h 4348195"/>
              <a:gd name="connsiteX1" fmla="*/ 2376711 w 2376711"/>
              <a:gd name="connsiteY1" fmla="*/ 0 h 4348195"/>
              <a:gd name="connsiteX2" fmla="*/ 2376711 w 2376711"/>
              <a:gd name="connsiteY2" fmla="*/ 4348195 h 4348195"/>
              <a:gd name="connsiteX3" fmla="*/ 1906549 w 2376711"/>
              <a:gd name="connsiteY3" fmla="*/ 4293842 h 4348195"/>
              <a:gd name="connsiteX4" fmla="*/ 100303 w 2376711"/>
              <a:gd name="connsiteY4" fmla="*/ 2423480 h 4348195"/>
              <a:gd name="connsiteX5" fmla="*/ 183255 w 2376711"/>
              <a:gd name="connsiteY5" fmla="*/ 2190084 h 4348195"/>
              <a:gd name="connsiteX0" fmla="*/ 183255 w 2376711"/>
              <a:gd name="connsiteY0" fmla="*/ 2190084 h 4348195"/>
              <a:gd name="connsiteX1" fmla="*/ 2376711 w 2376711"/>
              <a:gd name="connsiteY1" fmla="*/ 0 h 4348195"/>
              <a:gd name="connsiteX2" fmla="*/ 2376711 w 2376711"/>
              <a:gd name="connsiteY2" fmla="*/ 4348195 h 4348195"/>
              <a:gd name="connsiteX3" fmla="*/ 2069607 w 2376711"/>
              <a:gd name="connsiteY3" fmla="*/ 4309828 h 4348195"/>
              <a:gd name="connsiteX4" fmla="*/ 100303 w 2376711"/>
              <a:gd name="connsiteY4" fmla="*/ 2423480 h 4348195"/>
              <a:gd name="connsiteX5" fmla="*/ 183255 w 2376711"/>
              <a:gd name="connsiteY5" fmla="*/ 2190084 h 4348195"/>
              <a:gd name="connsiteX0" fmla="*/ 183255 w 2376711"/>
              <a:gd name="connsiteY0" fmla="*/ 2190084 h 4348195"/>
              <a:gd name="connsiteX1" fmla="*/ 2376711 w 2376711"/>
              <a:gd name="connsiteY1" fmla="*/ 0 h 4348195"/>
              <a:gd name="connsiteX2" fmla="*/ 2376711 w 2376711"/>
              <a:gd name="connsiteY2" fmla="*/ 4348195 h 4348195"/>
              <a:gd name="connsiteX3" fmla="*/ 2008860 w 2376711"/>
              <a:gd name="connsiteY3" fmla="*/ 4341800 h 4348195"/>
              <a:gd name="connsiteX4" fmla="*/ 100303 w 2376711"/>
              <a:gd name="connsiteY4" fmla="*/ 2423480 h 4348195"/>
              <a:gd name="connsiteX5" fmla="*/ 183255 w 2376711"/>
              <a:gd name="connsiteY5" fmla="*/ 2190084 h 4348195"/>
              <a:gd name="connsiteX0" fmla="*/ 183255 w 2376711"/>
              <a:gd name="connsiteY0" fmla="*/ 2190084 h 4348195"/>
              <a:gd name="connsiteX1" fmla="*/ 2376711 w 2376711"/>
              <a:gd name="connsiteY1" fmla="*/ 0 h 4348195"/>
              <a:gd name="connsiteX2" fmla="*/ 2376711 w 2376711"/>
              <a:gd name="connsiteY2" fmla="*/ 4348195 h 4348195"/>
              <a:gd name="connsiteX3" fmla="*/ 2008860 w 2376711"/>
              <a:gd name="connsiteY3" fmla="*/ 4341800 h 4348195"/>
              <a:gd name="connsiteX4" fmla="*/ 100303 w 2376711"/>
              <a:gd name="connsiteY4" fmla="*/ 2423480 h 4348195"/>
              <a:gd name="connsiteX5" fmla="*/ 183255 w 2376711"/>
              <a:gd name="connsiteY5" fmla="*/ 2190084 h 4348195"/>
              <a:gd name="connsiteX0" fmla="*/ 183255 w 2376711"/>
              <a:gd name="connsiteY0" fmla="*/ 2190084 h 4348195"/>
              <a:gd name="connsiteX1" fmla="*/ 2376711 w 2376711"/>
              <a:gd name="connsiteY1" fmla="*/ 0 h 4348195"/>
              <a:gd name="connsiteX2" fmla="*/ 2376711 w 2376711"/>
              <a:gd name="connsiteY2" fmla="*/ 4348195 h 4348195"/>
              <a:gd name="connsiteX3" fmla="*/ 2008860 w 2376711"/>
              <a:gd name="connsiteY3" fmla="*/ 4341800 h 4348195"/>
              <a:gd name="connsiteX4" fmla="*/ 100303 w 2376711"/>
              <a:gd name="connsiteY4" fmla="*/ 2423480 h 4348195"/>
              <a:gd name="connsiteX5" fmla="*/ 183255 w 2376711"/>
              <a:gd name="connsiteY5" fmla="*/ 2190084 h 4348195"/>
              <a:gd name="connsiteX0" fmla="*/ 177423 w 2370879"/>
              <a:gd name="connsiteY0" fmla="*/ 2190084 h 4348195"/>
              <a:gd name="connsiteX1" fmla="*/ 2370879 w 2370879"/>
              <a:gd name="connsiteY1" fmla="*/ 0 h 4348195"/>
              <a:gd name="connsiteX2" fmla="*/ 2370879 w 2370879"/>
              <a:gd name="connsiteY2" fmla="*/ 4348195 h 4348195"/>
              <a:gd name="connsiteX3" fmla="*/ 2003028 w 2370879"/>
              <a:gd name="connsiteY3" fmla="*/ 4341800 h 4348195"/>
              <a:gd name="connsiteX4" fmla="*/ 110457 w 2370879"/>
              <a:gd name="connsiteY4" fmla="*/ 2449057 h 4348195"/>
              <a:gd name="connsiteX5" fmla="*/ 177423 w 2370879"/>
              <a:gd name="connsiteY5" fmla="*/ 2190084 h 4348195"/>
              <a:gd name="connsiteX0" fmla="*/ 173003 w 2366459"/>
              <a:gd name="connsiteY0" fmla="*/ 2190084 h 4348195"/>
              <a:gd name="connsiteX1" fmla="*/ 2366459 w 2366459"/>
              <a:gd name="connsiteY1" fmla="*/ 0 h 4348195"/>
              <a:gd name="connsiteX2" fmla="*/ 2366459 w 2366459"/>
              <a:gd name="connsiteY2" fmla="*/ 4348195 h 4348195"/>
              <a:gd name="connsiteX3" fmla="*/ 1998608 w 2366459"/>
              <a:gd name="connsiteY3" fmla="*/ 4341800 h 4348195"/>
              <a:gd name="connsiteX4" fmla="*/ 118825 w 2366459"/>
              <a:gd name="connsiteY4" fmla="*/ 2465043 h 4348195"/>
              <a:gd name="connsiteX5" fmla="*/ 173003 w 2366459"/>
              <a:gd name="connsiteY5" fmla="*/ 2190084 h 4348195"/>
              <a:gd name="connsiteX0" fmla="*/ 160913 w 2392736"/>
              <a:gd name="connsiteY0" fmla="*/ 2228451 h 4348195"/>
              <a:gd name="connsiteX1" fmla="*/ 2392736 w 2392736"/>
              <a:gd name="connsiteY1" fmla="*/ 0 h 4348195"/>
              <a:gd name="connsiteX2" fmla="*/ 2392736 w 2392736"/>
              <a:gd name="connsiteY2" fmla="*/ 4348195 h 4348195"/>
              <a:gd name="connsiteX3" fmla="*/ 2024885 w 2392736"/>
              <a:gd name="connsiteY3" fmla="*/ 4341800 h 4348195"/>
              <a:gd name="connsiteX4" fmla="*/ 145102 w 2392736"/>
              <a:gd name="connsiteY4" fmla="*/ 2465043 h 4348195"/>
              <a:gd name="connsiteX5" fmla="*/ 160913 w 2392736"/>
              <a:gd name="connsiteY5" fmla="*/ 2228451 h 4348195"/>
              <a:gd name="connsiteX0" fmla="*/ 86279 w 2318102"/>
              <a:gd name="connsiteY0" fmla="*/ 2228451 h 4348195"/>
              <a:gd name="connsiteX1" fmla="*/ 2318102 w 2318102"/>
              <a:gd name="connsiteY1" fmla="*/ 0 h 4348195"/>
              <a:gd name="connsiteX2" fmla="*/ 2318102 w 2318102"/>
              <a:gd name="connsiteY2" fmla="*/ 4348195 h 4348195"/>
              <a:gd name="connsiteX3" fmla="*/ 1950251 w 2318102"/>
              <a:gd name="connsiteY3" fmla="*/ 4341800 h 4348195"/>
              <a:gd name="connsiteX4" fmla="*/ 70468 w 2318102"/>
              <a:gd name="connsiteY4" fmla="*/ 2465043 h 4348195"/>
              <a:gd name="connsiteX5" fmla="*/ 86279 w 2318102"/>
              <a:gd name="connsiteY5" fmla="*/ 2228451 h 4348195"/>
              <a:gd name="connsiteX0" fmla="*/ 89069 w 2320892"/>
              <a:gd name="connsiteY0" fmla="*/ 2228451 h 4348195"/>
              <a:gd name="connsiteX1" fmla="*/ 2320892 w 2320892"/>
              <a:gd name="connsiteY1" fmla="*/ 0 h 4348195"/>
              <a:gd name="connsiteX2" fmla="*/ 2320892 w 2320892"/>
              <a:gd name="connsiteY2" fmla="*/ 4348195 h 4348195"/>
              <a:gd name="connsiteX3" fmla="*/ 1953041 w 2320892"/>
              <a:gd name="connsiteY3" fmla="*/ 4341800 h 4348195"/>
              <a:gd name="connsiteX4" fmla="*/ 73258 w 2320892"/>
              <a:gd name="connsiteY4" fmla="*/ 2465043 h 4348195"/>
              <a:gd name="connsiteX5" fmla="*/ 89069 w 2320892"/>
              <a:gd name="connsiteY5" fmla="*/ 2228451 h 4348195"/>
              <a:gd name="connsiteX0" fmla="*/ 81637 w 2313460"/>
              <a:gd name="connsiteY0" fmla="*/ 2228451 h 4348195"/>
              <a:gd name="connsiteX1" fmla="*/ 2313460 w 2313460"/>
              <a:gd name="connsiteY1" fmla="*/ 0 h 4348195"/>
              <a:gd name="connsiteX2" fmla="*/ 2313460 w 2313460"/>
              <a:gd name="connsiteY2" fmla="*/ 4348195 h 4348195"/>
              <a:gd name="connsiteX3" fmla="*/ 1945609 w 2313460"/>
              <a:gd name="connsiteY3" fmla="*/ 4341800 h 4348195"/>
              <a:gd name="connsiteX4" fmla="*/ 65826 w 2313460"/>
              <a:gd name="connsiteY4" fmla="*/ 2465043 h 4348195"/>
              <a:gd name="connsiteX5" fmla="*/ 81637 w 2313460"/>
              <a:gd name="connsiteY5" fmla="*/ 2228451 h 4348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13460" h="4348195">
                <a:moveTo>
                  <a:pt x="81637" y="2228451"/>
                </a:moveTo>
                <a:lnTo>
                  <a:pt x="2313460" y="0"/>
                </a:lnTo>
                <a:lnTo>
                  <a:pt x="2313460" y="4348195"/>
                </a:lnTo>
                <a:cubicBezTo>
                  <a:pt x="2313402" y="4347130"/>
                  <a:pt x="1952060" y="4346063"/>
                  <a:pt x="1945609" y="4341800"/>
                </a:cubicBezTo>
                <a:cubicBezTo>
                  <a:pt x="1947208" y="4347662"/>
                  <a:pt x="71688" y="2466108"/>
                  <a:pt x="65826" y="2465043"/>
                </a:cubicBezTo>
                <a:cubicBezTo>
                  <a:pt x="66359" y="2454386"/>
                  <a:pt x="-92610" y="2370726"/>
                  <a:pt x="81637" y="2228451"/>
                </a:cubicBez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buFontTx/>
              <a:buNone/>
              <a:defRPr sz="900" b="0" i="0">
                <a:latin typeface="Overpass" pitchFamily="2" charset="77"/>
              </a:defRPr>
            </a:lvl1pPr>
          </a:lstStyle>
          <a:p>
            <a:r>
              <a:rPr lang="fr-FR" dirty="0"/>
              <a:t>Cliquer pour ajouter une image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1BDC7A8-71BD-D443-A720-62AEEC9D9E2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779802" y="2573487"/>
            <a:ext cx="3775739" cy="1847700"/>
          </a:xfrm>
          <a:custGeom>
            <a:avLst/>
            <a:gdLst>
              <a:gd name="connsiteX0" fmla="*/ 0 w 3775739"/>
              <a:gd name="connsiteY0" fmla="*/ 0 h 1849438"/>
              <a:gd name="connsiteX1" fmla="*/ 3775739 w 3775739"/>
              <a:gd name="connsiteY1" fmla="*/ 0 h 1849438"/>
              <a:gd name="connsiteX2" fmla="*/ 3775739 w 3775739"/>
              <a:gd name="connsiteY2" fmla="*/ 1849438 h 1849438"/>
              <a:gd name="connsiteX3" fmla="*/ 0 w 3775739"/>
              <a:gd name="connsiteY3" fmla="*/ 1849438 h 1849438"/>
              <a:gd name="connsiteX4" fmla="*/ 0 w 3775739"/>
              <a:gd name="connsiteY4" fmla="*/ 0 h 1849438"/>
              <a:gd name="connsiteX0" fmla="*/ 1319841 w 3775739"/>
              <a:gd name="connsiteY0" fmla="*/ 1004978 h 1849438"/>
              <a:gd name="connsiteX1" fmla="*/ 3775739 w 3775739"/>
              <a:gd name="connsiteY1" fmla="*/ 0 h 1849438"/>
              <a:gd name="connsiteX2" fmla="*/ 3775739 w 3775739"/>
              <a:gd name="connsiteY2" fmla="*/ 1849438 h 1849438"/>
              <a:gd name="connsiteX3" fmla="*/ 0 w 3775739"/>
              <a:gd name="connsiteY3" fmla="*/ 1849438 h 1849438"/>
              <a:gd name="connsiteX4" fmla="*/ 1319841 w 3775739"/>
              <a:gd name="connsiteY4" fmla="*/ 1004978 h 1849438"/>
              <a:gd name="connsiteX0" fmla="*/ 1759788 w 3775739"/>
              <a:gd name="connsiteY0" fmla="*/ 94891 h 1849438"/>
              <a:gd name="connsiteX1" fmla="*/ 3775739 w 3775739"/>
              <a:gd name="connsiteY1" fmla="*/ 0 h 1849438"/>
              <a:gd name="connsiteX2" fmla="*/ 3775739 w 3775739"/>
              <a:gd name="connsiteY2" fmla="*/ 1849438 h 1849438"/>
              <a:gd name="connsiteX3" fmla="*/ 0 w 3775739"/>
              <a:gd name="connsiteY3" fmla="*/ 1849438 h 1849438"/>
              <a:gd name="connsiteX4" fmla="*/ 1759788 w 3775739"/>
              <a:gd name="connsiteY4" fmla="*/ 94891 h 1849438"/>
              <a:gd name="connsiteX0" fmla="*/ 1759788 w 3775739"/>
              <a:gd name="connsiteY0" fmla="*/ 0 h 1754547"/>
              <a:gd name="connsiteX1" fmla="*/ 2240237 w 3775739"/>
              <a:gd name="connsiteY1" fmla="*/ 396815 h 1754547"/>
              <a:gd name="connsiteX2" fmla="*/ 3775739 w 3775739"/>
              <a:gd name="connsiteY2" fmla="*/ 1754547 h 1754547"/>
              <a:gd name="connsiteX3" fmla="*/ 0 w 3775739"/>
              <a:gd name="connsiteY3" fmla="*/ 1754547 h 1754547"/>
              <a:gd name="connsiteX4" fmla="*/ 1759788 w 3775739"/>
              <a:gd name="connsiteY4" fmla="*/ 0 h 1754547"/>
              <a:gd name="connsiteX0" fmla="*/ 1759788 w 3775739"/>
              <a:gd name="connsiteY0" fmla="*/ 0 h 1754547"/>
              <a:gd name="connsiteX1" fmla="*/ 2033203 w 3775739"/>
              <a:gd name="connsiteY1" fmla="*/ 8626 h 1754547"/>
              <a:gd name="connsiteX2" fmla="*/ 3775739 w 3775739"/>
              <a:gd name="connsiteY2" fmla="*/ 1754547 h 1754547"/>
              <a:gd name="connsiteX3" fmla="*/ 0 w 3775739"/>
              <a:gd name="connsiteY3" fmla="*/ 1754547 h 1754547"/>
              <a:gd name="connsiteX4" fmla="*/ 1759788 w 3775739"/>
              <a:gd name="connsiteY4" fmla="*/ 0 h 1754547"/>
              <a:gd name="connsiteX0" fmla="*/ 1759788 w 3775739"/>
              <a:gd name="connsiteY0" fmla="*/ 84377 h 1838924"/>
              <a:gd name="connsiteX1" fmla="*/ 2033203 w 3775739"/>
              <a:gd name="connsiteY1" fmla="*/ 93003 h 1838924"/>
              <a:gd name="connsiteX2" fmla="*/ 3775739 w 3775739"/>
              <a:gd name="connsiteY2" fmla="*/ 1838924 h 1838924"/>
              <a:gd name="connsiteX3" fmla="*/ 0 w 3775739"/>
              <a:gd name="connsiteY3" fmla="*/ 1838924 h 1838924"/>
              <a:gd name="connsiteX4" fmla="*/ 1759788 w 3775739"/>
              <a:gd name="connsiteY4" fmla="*/ 84377 h 1838924"/>
              <a:gd name="connsiteX0" fmla="*/ 1759788 w 3775739"/>
              <a:gd name="connsiteY0" fmla="*/ 97408 h 1851955"/>
              <a:gd name="connsiteX1" fmla="*/ 2033203 w 3775739"/>
              <a:gd name="connsiteY1" fmla="*/ 106034 h 1851955"/>
              <a:gd name="connsiteX2" fmla="*/ 3775739 w 3775739"/>
              <a:gd name="connsiteY2" fmla="*/ 1851955 h 1851955"/>
              <a:gd name="connsiteX3" fmla="*/ 0 w 3775739"/>
              <a:gd name="connsiteY3" fmla="*/ 1851955 h 1851955"/>
              <a:gd name="connsiteX4" fmla="*/ 1759788 w 3775739"/>
              <a:gd name="connsiteY4" fmla="*/ 97408 h 1851955"/>
              <a:gd name="connsiteX0" fmla="*/ 1759788 w 3775739"/>
              <a:gd name="connsiteY0" fmla="*/ 106038 h 1860585"/>
              <a:gd name="connsiteX1" fmla="*/ 2017328 w 3775739"/>
              <a:gd name="connsiteY1" fmla="*/ 101964 h 1860585"/>
              <a:gd name="connsiteX2" fmla="*/ 3775739 w 3775739"/>
              <a:gd name="connsiteY2" fmla="*/ 1860585 h 1860585"/>
              <a:gd name="connsiteX3" fmla="*/ 0 w 3775739"/>
              <a:gd name="connsiteY3" fmla="*/ 1860585 h 1860585"/>
              <a:gd name="connsiteX4" fmla="*/ 1759788 w 3775739"/>
              <a:gd name="connsiteY4" fmla="*/ 106038 h 1860585"/>
              <a:gd name="connsiteX0" fmla="*/ 1759788 w 3775739"/>
              <a:gd name="connsiteY0" fmla="*/ 93467 h 1848014"/>
              <a:gd name="connsiteX1" fmla="*/ 2017328 w 3775739"/>
              <a:gd name="connsiteY1" fmla="*/ 89393 h 1848014"/>
              <a:gd name="connsiteX2" fmla="*/ 3775739 w 3775739"/>
              <a:gd name="connsiteY2" fmla="*/ 1848014 h 1848014"/>
              <a:gd name="connsiteX3" fmla="*/ 0 w 3775739"/>
              <a:gd name="connsiteY3" fmla="*/ 1848014 h 1848014"/>
              <a:gd name="connsiteX4" fmla="*/ 1759788 w 3775739"/>
              <a:gd name="connsiteY4" fmla="*/ 93467 h 1848014"/>
              <a:gd name="connsiteX0" fmla="*/ 1759788 w 3775739"/>
              <a:gd name="connsiteY0" fmla="*/ 96907 h 1851454"/>
              <a:gd name="connsiteX1" fmla="*/ 2017328 w 3775739"/>
              <a:gd name="connsiteY1" fmla="*/ 92833 h 1851454"/>
              <a:gd name="connsiteX2" fmla="*/ 3775739 w 3775739"/>
              <a:gd name="connsiteY2" fmla="*/ 1851454 h 1851454"/>
              <a:gd name="connsiteX3" fmla="*/ 0 w 3775739"/>
              <a:gd name="connsiteY3" fmla="*/ 1851454 h 1851454"/>
              <a:gd name="connsiteX4" fmla="*/ 1759788 w 3775739"/>
              <a:gd name="connsiteY4" fmla="*/ 96907 h 1851454"/>
              <a:gd name="connsiteX0" fmla="*/ 1759788 w 3775739"/>
              <a:gd name="connsiteY0" fmla="*/ 95167 h 1849714"/>
              <a:gd name="connsiteX1" fmla="*/ 2017328 w 3775739"/>
              <a:gd name="connsiteY1" fmla="*/ 91093 h 1849714"/>
              <a:gd name="connsiteX2" fmla="*/ 3775739 w 3775739"/>
              <a:gd name="connsiteY2" fmla="*/ 1849714 h 1849714"/>
              <a:gd name="connsiteX3" fmla="*/ 0 w 3775739"/>
              <a:gd name="connsiteY3" fmla="*/ 1849714 h 1849714"/>
              <a:gd name="connsiteX4" fmla="*/ 1759788 w 3775739"/>
              <a:gd name="connsiteY4" fmla="*/ 95167 h 1849714"/>
              <a:gd name="connsiteX0" fmla="*/ 1759788 w 3775739"/>
              <a:gd name="connsiteY0" fmla="*/ 97792 h 1852339"/>
              <a:gd name="connsiteX1" fmla="*/ 2017328 w 3775739"/>
              <a:gd name="connsiteY1" fmla="*/ 93718 h 1852339"/>
              <a:gd name="connsiteX2" fmla="*/ 3775739 w 3775739"/>
              <a:gd name="connsiteY2" fmla="*/ 1852339 h 1852339"/>
              <a:gd name="connsiteX3" fmla="*/ 0 w 3775739"/>
              <a:gd name="connsiteY3" fmla="*/ 1852339 h 1852339"/>
              <a:gd name="connsiteX4" fmla="*/ 1759788 w 3775739"/>
              <a:gd name="connsiteY4" fmla="*/ 97792 h 1852339"/>
              <a:gd name="connsiteX0" fmla="*/ 1759788 w 3775739"/>
              <a:gd name="connsiteY0" fmla="*/ 97792 h 1852339"/>
              <a:gd name="connsiteX1" fmla="*/ 2017328 w 3775739"/>
              <a:gd name="connsiteY1" fmla="*/ 93718 h 1852339"/>
              <a:gd name="connsiteX2" fmla="*/ 3775739 w 3775739"/>
              <a:gd name="connsiteY2" fmla="*/ 1852339 h 1852339"/>
              <a:gd name="connsiteX3" fmla="*/ 0 w 3775739"/>
              <a:gd name="connsiteY3" fmla="*/ 1852339 h 1852339"/>
              <a:gd name="connsiteX4" fmla="*/ 1759788 w 3775739"/>
              <a:gd name="connsiteY4" fmla="*/ 97792 h 1852339"/>
              <a:gd name="connsiteX0" fmla="*/ 1762963 w 3775739"/>
              <a:gd name="connsiteY0" fmla="*/ 93649 h 1854546"/>
              <a:gd name="connsiteX1" fmla="*/ 2017328 w 3775739"/>
              <a:gd name="connsiteY1" fmla="*/ 95925 h 1854546"/>
              <a:gd name="connsiteX2" fmla="*/ 3775739 w 3775739"/>
              <a:gd name="connsiteY2" fmla="*/ 1854546 h 1854546"/>
              <a:gd name="connsiteX3" fmla="*/ 0 w 3775739"/>
              <a:gd name="connsiteY3" fmla="*/ 1854546 h 1854546"/>
              <a:gd name="connsiteX4" fmla="*/ 1762963 w 3775739"/>
              <a:gd name="connsiteY4" fmla="*/ 93649 h 1854546"/>
              <a:gd name="connsiteX0" fmla="*/ 1762963 w 3775739"/>
              <a:gd name="connsiteY0" fmla="*/ 106334 h 1867231"/>
              <a:gd name="connsiteX1" fmla="*/ 2004628 w 3775739"/>
              <a:gd name="connsiteY1" fmla="*/ 89560 h 1867231"/>
              <a:gd name="connsiteX2" fmla="*/ 3775739 w 3775739"/>
              <a:gd name="connsiteY2" fmla="*/ 1867231 h 1867231"/>
              <a:gd name="connsiteX3" fmla="*/ 0 w 3775739"/>
              <a:gd name="connsiteY3" fmla="*/ 1867231 h 1867231"/>
              <a:gd name="connsiteX4" fmla="*/ 1762963 w 3775739"/>
              <a:gd name="connsiteY4" fmla="*/ 106334 h 1867231"/>
              <a:gd name="connsiteX0" fmla="*/ 1762963 w 3775739"/>
              <a:gd name="connsiteY0" fmla="*/ 97968 h 1858865"/>
              <a:gd name="connsiteX1" fmla="*/ 2004628 w 3775739"/>
              <a:gd name="connsiteY1" fmla="*/ 81194 h 1858865"/>
              <a:gd name="connsiteX2" fmla="*/ 3775739 w 3775739"/>
              <a:gd name="connsiteY2" fmla="*/ 1858865 h 1858865"/>
              <a:gd name="connsiteX3" fmla="*/ 0 w 3775739"/>
              <a:gd name="connsiteY3" fmla="*/ 1858865 h 1858865"/>
              <a:gd name="connsiteX4" fmla="*/ 1762963 w 3775739"/>
              <a:gd name="connsiteY4" fmla="*/ 97968 h 1858865"/>
              <a:gd name="connsiteX0" fmla="*/ 1762963 w 3775739"/>
              <a:gd name="connsiteY0" fmla="*/ 98820 h 1859717"/>
              <a:gd name="connsiteX1" fmla="*/ 2004628 w 3775739"/>
              <a:gd name="connsiteY1" fmla="*/ 82046 h 1859717"/>
              <a:gd name="connsiteX2" fmla="*/ 3775739 w 3775739"/>
              <a:gd name="connsiteY2" fmla="*/ 1859717 h 1859717"/>
              <a:gd name="connsiteX3" fmla="*/ 0 w 3775739"/>
              <a:gd name="connsiteY3" fmla="*/ 1859717 h 1859717"/>
              <a:gd name="connsiteX4" fmla="*/ 1762963 w 3775739"/>
              <a:gd name="connsiteY4" fmla="*/ 98820 h 1859717"/>
              <a:gd name="connsiteX0" fmla="*/ 1766138 w 3775739"/>
              <a:gd name="connsiteY0" fmla="*/ 90451 h 1864048"/>
              <a:gd name="connsiteX1" fmla="*/ 2004628 w 3775739"/>
              <a:gd name="connsiteY1" fmla="*/ 86377 h 1864048"/>
              <a:gd name="connsiteX2" fmla="*/ 3775739 w 3775739"/>
              <a:gd name="connsiteY2" fmla="*/ 1864048 h 1864048"/>
              <a:gd name="connsiteX3" fmla="*/ 0 w 3775739"/>
              <a:gd name="connsiteY3" fmla="*/ 1864048 h 1864048"/>
              <a:gd name="connsiteX4" fmla="*/ 1766138 w 3775739"/>
              <a:gd name="connsiteY4" fmla="*/ 90451 h 1864048"/>
              <a:gd name="connsiteX0" fmla="*/ 1766138 w 3775739"/>
              <a:gd name="connsiteY0" fmla="*/ 90451 h 1864048"/>
              <a:gd name="connsiteX1" fmla="*/ 2004628 w 3775739"/>
              <a:gd name="connsiteY1" fmla="*/ 86377 h 1864048"/>
              <a:gd name="connsiteX2" fmla="*/ 3775739 w 3775739"/>
              <a:gd name="connsiteY2" fmla="*/ 1864048 h 1864048"/>
              <a:gd name="connsiteX3" fmla="*/ 0 w 3775739"/>
              <a:gd name="connsiteY3" fmla="*/ 1864048 h 1864048"/>
              <a:gd name="connsiteX4" fmla="*/ 1766138 w 3775739"/>
              <a:gd name="connsiteY4" fmla="*/ 90451 h 1864048"/>
              <a:gd name="connsiteX0" fmla="*/ 1766138 w 3775739"/>
              <a:gd name="connsiteY0" fmla="*/ 92319 h 1865916"/>
              <a:gd name="connsiteX1" fmla="*/ 2004628 w 3775739"/>
              <a:gd name="connsiteY1" fmla="*/ 88245 h 1865916"/>
              <a:gd name="connsiteX2" fmla="*/ 3775739 w 3775739"/>
              <a:gd name="connsiteY2" fmla="*/ 1865916 h 1865916"/>
              <a:gd name="connsiteX3" fmla="*/ 0 w 3775739"/>
              <a:gd name="connsiteY3" fmla="*/ 1865916 h 1865916"/>
              <a:gd name="connsiteX4" fmla="*/ 1766138 w 3775739"/>
              <a:gd name="connsiteY4" fmla="*/ 92319 h 1865916"/>
              <a:gd name="connsiteX0" fmla="*/ 1766138 w 3775739"/>
              <a:gd name="connsiteY0" fmla="*/ 92319 h 1865916"/>
              <a:gd name="connsiteX1" fmla="*/ 2004628 w 3775739"/>
              <a:gd name="connsiteY1" fmla="*/ 88245 h 1865916"/>
              <a:gd name="connsiteX2" fmla="*/ 3775739 w 3775739"/>
              <a:gd name="connsiteY2" fmla="*/ 1865916 h 1865916"/>
              <a:gd name="connsiteX3" fmla="*/ 0 w 3775739"/>
              <a:gd name="connsiteY3" fmla="*/ 1865916 h 1865916"/>
              <a:gd name="connsiteX4" fmla="*/ 1766138 w 3775739"/>
              <a:gd name="connsiteY4" fmla="*/ 92319 h 1865916"/>
              <a:gd name="connsiteX0" fmla="*/ 1766138 w 3775739"/>
              <a:gd name="connsiteY0" fmla="*/ 94343 h 1867940"/>
              <a:gd name="connsiteX1" fmla="*/ 2007803 w 3775739"/>
              <a:gd name="connsiteY1" fmla="*/ 87094 h 1867940"/>
              <a:gd name="connsiteX2" fmla="*/ 3775739 w 3775739"/>
              <a:gd name="connsiteY2" fmla="*/ 1867940 h 1867940"/>
              <a:gd name="connsiteX3" fmla="*/ 0 w 3775739"/>
              <a:gd name="connsiteY3" fmla="*/ 1867940 h 1867940"/>
              <a:gd name="connsiteX4" fmla="*/ 1766138 w 3775739"/>
              <a:gd name="connsiteY4" fmla="*/ 94343 h 1867940"/>
              <a:gd name="connsiteX0" fmla="*/ 1766138 w 3775739"/>
              <a:gd name="connsiteY0" fmla="*/ 87537 h 1861134"/>
              <a:gd name="connsiteX1" fmla="*/ 2007803 w 3775739"/>
              <a:gd name="connsiteY1" fmla="*/ 80288 h 1861134"/>
              <a:gd name="connsiteX2" fmla="*/ 3775739 w 3775739"/>
              <a:gd name="connsiteY2" fmla="*/ 1861134 h 1861134"/>
              <a:gd name="connsiteX3" fmla="*/ 0 w 3775739"/>
              <a:gd name="connsiteY3" fmla="*/ 1861134 h 1861134"/>
              <a:gd name="connsiteX4" fmla="*/ 1766138 w 3775739"/>
              <a:gd name="connsiteY4" fmla="*/ 87537 h 1861134"/>
              <a:gd name="connsiteX0" fmla="*/ 1766138 w 3775739"/>
              <a:gd name="connsiteY0" fmla="*/ 84733 h 1858330"/>
              <a:gd name="connsiteX1" fmla="*/ 2007803 w 3775739"/>
              <a:gd name="connsiteY1" fmla="*/ 77484 h 1858330"/>
              <a:gd name="connsiteX2" fmla="*/ 3775739 w 3775739"/>
              <a:gd name="connsiteY2" fmla="*/ 1858330 h 1858330"/>
              <a:gd name="connsiteX3" fmla="*/ 0 w 3775739"/>
              <a:gd name="connsiteY3" fmla="*/ 1858330 h 1858330"/>
              <a:gd name="connsiteX4" fmla="*/ 1766138 w 3775739"/>
              <a:gd name="connsiteY4" fmla="*/ 84733 h 1858330"/>
              <a:gd name="connsiteX0" fmla="*/ 1766138 w 3775739"/>
              <a:gd name="connsiteY0" fmla="*/ 80303 h 1853900"/>
              <a:gd name="connsiteX1" fmla="*/ 2007803 w 3775739"/>
              <a:gd name="connsiteY1" fmla="*/ 73054 h 1853900"/>
              <a:gd name="connsiteX2" fmla="*/ 3775739 w 3775739"/>
              <a:gd name="connsiteY2" fmla="*/ 1853900 h 1853900"/>
              <a:gd name="connsiteX3" fmla="*/ 0 w 3775739"/>
              <a:gd name="connsiteY3" fmla="*/ 1853900 h 1853900"/>
              <a:gd name="connsiteX4" fmla="*/ 1766138 w 3775739"/>
              <a:gd name="connsiteY4" fmla="*/ 80303 h 1853900"/>
              <a:gd name="connsiteX0" fmla="*/ 1766138 w 3775739"/>
              <a:gd name="connsiteY0" fmla="*/ 74103 h 1847700"/>
              <a:gd name="connsiteX1" fmla="*/ 2007803 w 3775739"/>
              <a:gd name="connsiteY1" fmla="*/ 66854 h 1847700"/>
              <a:gd name="connsiteX2" fmla="*/ 3775739 w 3775739"/>
              <a:gd name="connsiteY2" fmla="*/ 1847700 h 1847700"/>
              <a:gd name="connsiteX3" fmla="*/ 0 w 3775739"/>
              <a:gd name="connsiteY3" fmla="*/ 1847700 h 1847700"/>
              <a:gd name="connsiteX4" fmla="*/ 1766138 w 3775739"/>
              <a:gd name="connsiteY4" fmla="*/ 74103 h 184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75739" h="1847700">
                <a:moveTo>
                  <a:pt x="1766138" y="74103"/>
                </a:moveTo>
                <a:cubicBezTo>
                  <a:pt x="1816660" y="25220"/>
                  <a:pt x="1889028" y="-61064"/>
                  <a:pt x="2007803" y="66854"/>
                </a:cubicBezTo>
                <a:cubicBezTo>
                  <a:pt x="2010798" y="75211"/>
                  <a:pt x="3185369" y="1255143"/>
                  <a:pt x="3775739" y="1847700"/>
                </a:cubicBezTo>
                <a:lnTo>
                  <a:pt x="0" y="1847700"/>
                </a:lnTo>
                <a:lnTo>
                  <a:pt x="1766138" y="74103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buFontTx/>
              <a:buNone/>
              <a:defRPr sz="900" b="0" i="0">
                <a:latin typeface="Overpass" pitchFamily="2" charset="77"/>
              </a:defRPr>
            </a:lvl1pPr>
          </a:lstStyle>
          <a:p>
            <a:r>
              <a:rPr lang="fr-FR" dirty="0"/>
              <a:t>Cliquer pour ajouter une image</a:t>
            </a:r>
          </a:p>
        </p:txBody>
      </p:sp>
      <p:sp>
        <p:nvSpPr>
          <p:cNvPr id="16" name="Titre 15">
            <a:extLst>
              <a:ext uri="{FF2B5EF4-FFF2-40B4-BE49-F238E27FC236}">
                <a16:creationId xmlns:a16="http://schemas.microsoft.com/office/drawing/2014/main" id="{891F492E-C207-B049-8358-046D8073A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498" y="1657561"/>
            <a:ext cx="5361308" cy="705313"/>
          </a:xfrm>
          <a:prstGeom prst="rect">
            <a:avLst/>
          </a:prstGeom>
        </p:spPr>
        <p:txBody>
          <a:bodyPr lIns="0" rIns="0"/>
          <a:lstStyle>
            <a:lvl1pPr>
              <a:defRPr sz="2600" b="1" i="0">
                <a:solidFill>
                  <a:schemeClr val="bg1"/>
                </a:solidFill>
                <a:latin typeface="Overpass Black" pitchFamily="2" charset="77"/>
              </a:defRPr>
            </a:lvl1pPr>
          </a:lstStyle>
          <a:p>
            <a:r>
              <a:rPr lang="fr-CA" dirty="0"/>
              <a:t>Modifier le style du titre</a:t>
            </a:r>
            <a:endParaRPr lang="fr-FR" dirty="0"/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734324A1-6F3C-8643-9EF6-E2889AEB2E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3863" y="2247900"/>
            <a:ext cx="4876420" cy="533400"/>
          </a:xfrm>
          <a:prstGeom prst="rect">
            <a:avLst/>
          </a:prstGeom>
        </p:spPr>
        <p:txBody>
          <a:bodyPr lIns="0" rIns="0" anchor="t"/>
          <a:lstStyle>
            <a:lvl1pPr marL="7938" indent="0">
              <a:buFontTx/>
              <a:buNone/>
              <a:tabLst/>
              <a:defRPr sz="1600" b="1" i="0">
                <a:solidFill>
                  <a:schemeClr val="accent6"/>
                </a:solidFill>
                <a:latin typeface="Overpass" pitchFamily="2" charset="77"/>
              </a:defRPr>
            </a:lvl1pPr>
            <a:lvl2pPr marL="7938" indent="0">
              <a:buFontTx/>
              <a:buNone/>
              <a:tabLst/>
              <a:defRPr sz="1600" b="1" i="0">
                <a:latin typeface="Overpass" pitchFamily="2" charset="77"/>
              </a:defRPr>
            </a:lvl2pPr>
            <a:lvl3pPr marL="7938" indent="0">
              <a:buFontTx/>
              <a:buNone/>
              <a:tabLst/>
              <a:defRPr sz="1600" b="1" i="0">
                <a:latin typeface="Overpass" pitchFamily="2" charset="77"/>
              </a:defRPr>
            </a:lvl3pPr>
            <a:lvl4pPr marL="7938" indent="0">
              <a:buFontTx/>
              <a:buNone/>
              <a:tabLst/>
              <a:defRPr sz="1600" b="1" i="0">
                <a:latin typeface="Overpass" pitchFamily="2" charset="77"/>
              </a:defRPr>
            </a:lvl4pPr>
            <a:lvl5pPr marL="7938" indent="0">
              <a:buFontTx/>
              <a:buNone/>
              <a:tabLst/>
              <a:defRPr sz="1600" b="1" i="0">
                <a:latin typeface="Overpass" pitchFamily="2" charset="77"/>
              </a:defRPr>
            </a:lvl5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DE530AEC-F2F6-3E47-BDC3-F793F3984E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394201"/>
            <a:ext cx="9144000" cy="7493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53660CE1-1F27-3647-B625-358643C9027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69614" y="-3758486"/>
            <a:ext cx="5669181" cy="523650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68569874-6795-9047-A1DB-A2495B86F84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23863" y="541547"/>
            <a:ext cx="1800552" cy="89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4403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s fonc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8758" y="2114672"/>
            <a:ext cx="4965441" cy="485192"/>
          </a:xfrm>
          <a:prstGeom prst="rect">
            <a:avLst/>
          </a:prstGeom>
        </p:spPr>
        <p:txBody>
          <a:bodyPr lIns="0" rIns="0" anchor="t"/>
          <a:lstStyle>
            <a:lvl1pPr algn="l">
              <a:defRPr sz="2600" b="1" i="0">
                <a:solidFill>
                  <a:schemeClr val="bg1"/>
                </a:solidFill>
                <a:latin typeface="Overpass Black" pitchFamily="2" charset="77"/>
              </a:defRPr>
            </a:lvl1pPr>
          </a:lstStyle>
          <a:p>
            <a:r>
              <a:rPr lang="fr-CA" dirty="0"/>
              <a:t>Modifier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8755" y="2651499"/>
            <a:ext cx="4960738" cy="564186"/>
          </a:xfrm>
          <a:prstGeom prst="rect">
            <a:avLst/>
          </a:prstGeom>
        </p:spPr>
        <p:txBody>
          <a:bodyPr lIns="0" rIns="0"/>
          <a:lstStyle>
            <a:lvl1pPr marL="0" indent="0" algn="l">
              <a:buNone/>
              <a:defRPr sz="1600" b="1" i="0">
                <a:solidFill>
                  <a:schemeClr val="bg1"/>
                </a:solidFill>
                <a:latin typeface="Overpass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CA" dirty="0"/>
              <a:t>Modifier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1597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s clai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8758" y="2114672"/>
            <a:ext cx="4965441" cy="485192"/>
          </a:xfrm>
          <a:prstGeom prst="rect">
            <a:avLst/>
          </a:prstGeom>
        </p:spPr>
        <p:txBody>
          <a:bodyPr lIns="0" rIns="0" anchor="t"/>
          <a:lstStyle>
            <a:lvl1pPr algn="l">
              <a:defRPr sz="2600" b="1" i="0">
                <a:solidFill>
                  <a:schemeClr val="bg1"/>
                </a:solidFill>
                <a:latin typeface="Overpass Black" pitchFamily="2" charset="77"/>
              </a:defRPr>
            </a:lvl1pPr>
          </a:lstStyle>
          <a:p>
            <a:r>
              <a:rPr lang="fr-CA" dirty="0"/>
              <a:t>Modifier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8755" y="2651499"/>
            <a:ext cx="4960738" cy="564186"/>
          </a:xfrm>
          <a:prstGeom prst="rect">
            <a:avLst/>
          </a:prstGeom>
        </p:spPr>
        <p:txBody>
          <a:bodyPr lIns="0" rIns="0"/>
          <a:lstStyle>
            <a:lvl1pPr marL="0" indent="0" algn="l">
              <a:buNone/>
              <a:defRPr sz="1600" b="1" i="0">
                <a:solidFill>
                  <a:schemeClr val="bg1"/>
                </a:solidFill>
                <a:latin typeface="Overpass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CA" dirty="0"/>
              <a:t>Modifier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896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ordonnée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36535" y="3465877"/>
            <a:ext cx="1494031" cy="281065"/>
          </a:xfrm>
          <a:prstGeom prst="rect">
            <a:avLst/>
          </a:prstGeom>
        </p:spPr>
        <p:txBody>
          <a:bodyPr lIns="0" rIns="0"/>
          <a:lstStyle>
            <a:lvl1pPr marL="0" indent="0" algn="l">
              <a:buNone/>
              <a:defRPr sz="1400" b="1" i="0">
                <a:solidFill>
                  <a:schemeClr val="bg1"/>
                </a:solidFill>
                <a:latin typeface="Overpass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CA" dirty="0" err="1"/>
              <a:t>stela.ulaval.ca</a:t>
            </a:r>
            <a:endParaRPr lang="en-US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D460211-FBBE-0947-B311-B9AB7A5D46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6843" y="3304515"/>
            <a:ext cx="1917700" cy="533400"/>
          </a:xfrm>
          <a:prstGeom prst="rect">
            <a:avLst/>
          </a:prstGeom>
        </p:spPr>
      </p:pic>
      <p:pic>
        <p:nvPicPr>
          <p:cNvPr id="11" name="Image 10">
            <a:hlinkClick r:id="rId3"/>
            <a:extLst>
              <a:ext uri="{FF2B5EF4-FFF2-40B4-BE49-F238E27FC236}">
                <a16:creationId xmlns:a16="http://schemas.microsoft.com/office/drawing/2014/main" id="{CF0AAA55-C856-9541-8971-103B5ACA435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29383" y="3465877"/>
            <a:ext cx="242395" cy="24239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9BDF99D-7339-D64A-BFBE-DDCA62E16D9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06843" y="2100592"/>
            <a:ext cx="1800552" cy="89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583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 1 col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8755" y="1202410"/>
            <a:ext cx="4960738" cy="564186"/>
          </a:xfrm>
          <a:prstGeom prst="rect">
            <a:avLst/>
          </a:prstGeom>
        </p:spPr>
        <p:txBody>
          <a:bodyPr lIns="0" rIns="0"/>
          <a:lstStyle>
            <a:lvl1pPr marL="0" indent="0" algn="l">
              <a:buNone/>
              <a:defRPr sz="1600" b="1" i="0">
                <a:solidFill>
                  <a:schemeClr val="accent6"/>
                </a:solidFill>
                <a:latin typeface="Overpass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CA" dirty="0"/>
              <a:t>Modifier le style des sous-titres du masque</a:t>
            </a:r>
            <a:endParaRPr lang="en-US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47A2DBA0-7D63-AD44-AFE8-2EC981AE220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61382" y="1612906"/>
            <a:ext cx="4958111" cy="2238375"/>
          </a:xfrm>
          <a:prstGeom prst="rect">
            <a:avLst/>
          </a:prstGeom>
        </p:spPr>
        <p:txBody>
          <a:bodyPr lIns="0" rIns="0">
            <a:noAutofit/>
          </a:bodyPr>
          <a:lstStyle>
            <a:lvl1pPr algn="l">
              <a:buFontTx/>
              <a:buNone/>
              <a:defRPr sz="1400" b="0" i="0">
                <a:latin typeface="Overpass" pitchFamily="2" charset="77"/>
              </a:defRPr>
            </a:lvl1pPr>
            <a:lvl2pPr>
              <a:buNone/>
              <a:defRPr/>
            </a:lvl2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515E9746-B1CE-D749-A866-FD5BD9FD9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754" y="668625"/>
            <a:ext cx="8223863" cy="455002"/>
          </a:xfrm>
          <a:prstGeom prst="rect">
            <a:avLst/>
          </a:prstGeom>
          <a:noFill/>
        </p:spPr>
        <p:txBody>
          <a:bodyPr lIns="0" rIns="0" anchor="t"/>
          <a:lstStyle>
            <a:lvl1pPr>
              <a:buFontTx/>
              <a:buNone/>
              <a:defRPr sz="2600" b="1" i="0">
                <a:latin typeface="Overpass Black" pitchFamily="2" charset="77"/>
              </a:defRPr>
            </a:lvl1pPr>
          </a:lstStyle>
          <a:p>
            <a:r>
              <a:rPr lang="fr-CA" dirty="0"/>
              <a:t>Modifier le style du titre</a:t>
            </a:r>
            <a:endParaRPr lang="fr-FR" dirty="0"/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1D6F445B-A2C5-3C4C-99B8-8833C6585BA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567943" y="1201338"/>
            <a:ext cx="3114675" cy="3211087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buFontTx/>
              <a:buNone/>
              <a:defRPr sz="900" b="0" i="0">
                <a:latin typeface="Overpass" pitchFamily="2" charset="77"/>
              </a:defRPr>
            </a:lvl1pPr>
          </a:lstStyle>
          <a:p>
            <a:r>
              <a:rPr lang="fr-FR" dirty="0"/>
              <a:t>Cliquer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532247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 1 col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8758" y="665583"/>
            <a:ext cx="8246899" cy="485192"/>
          </a:xfrm>
          <a:prstGeom prst="rect">
            <a:avLst/>
          </a:prstGeom>
        </p:spPr>
        <p:txBody>
          <a:bodyPr lIns="0" rIns="0" anchor="t"/>
          <a:lstStyle>
            <a:lvl1pPr algn="l">
              <a:defRPr sz="2600" b="1" i="0">
                <a:latin typeface="Overpass Black" pitchFamily="2" charset="77"/>
              </a:defRPr>
            </a:lvl1pPr>
          </a:lstStyle>
          <a:p>
            <a:r>
              <a:rPr lang="fr-CA" dirty="0"/>
              <a:t>Modifier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8755" y="1202410"/>
            <a:ext cx="4960738" cy="564186"/>
          </a:xfrm>
          <a:prstGeom prst="rect">
            <a:avLst/>
          </a:prstGeom>
        </p:spPr>
        <p:txBody>
          <a:bodyPr lIns="0" rIns="0"/>
          <a:lstStyle>
            <a:lvl1pPr marL="0" indent="0" algn="l">
              <a:buNone/>
              <a:defRPr sz="1600" b="1" i="0">
                <a:solidFill>
                  <a:schemeClr val="accent6"/>
                </a:solidFill>
                <a:latin typeface="Overpass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CA" dirty="0"/>
              <a:t>Modifier le style des sous-titres du masque</a:t>
            </a:r>
            <a:endParaRPr lang="en-US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47A2DBA0-7D63-AD44-AFE8-2EC981AE220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61382" y="1612906"/>
            <a:ext cx="4958111" cy="2238375"/>
          </a:xfrm>
          <a:prstGeom prst="rect">
            <a:avLst/>
          </a:prstGeom>
        </p:spPr>
        <p:txBody>
          <a:bodyPr lIns="0" rIns="0">
            <a:noAutofit/>
          </a:bodyPr>
          <a:lstStyle>
            <a:lvl1pPr algn="l">
              <a:buFontTx/>
              <a:buNone/>
              <a:defRPr sz="1400" b="0" i="0">
                <a:latin typeface="Overpass" pitchFamily="2" charset="77"/>
              </a:defRPr>
            </a:lvl1pPr>
            <a:lvl2pPr>
              <a:buNone/>
              <a:defRPr/>
            </a:lvl2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8A6BA339-CC28-4F47-BE96-C43F98D50E8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557014" y="1202410"/>
            <a:ext cx="1505561" cy="1519507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buFontTx/>
              <a:buNone/>
              <a:defRPr sz="900" b="0" i="0">
                <a:latin typeface="Overpass" pitchFamily="2" charset="77"/>
              </a:defRPr>
            </a:lvl1pPr>
          </a:lstStyle>
          <a:p>
            <a:r>
              <a:rPr lang="fr-FR" dirty="0"/>
              <a:t>Cliquer ici pour ajouter une image</a:t>
            </a:r>
          </a:p>
        </p:txBody>
      </p:sp>
      <p:sp>
        <p:nvSpPr>
          <p:cNvPr id="11" name="Espace réservé pour une image  5">
            <a:extLst>
              <a:ext uri="{FF2B5EF4-FFF2-40B4-BE49-F238E27FC236}">
                <a16:creationId xmlns:a16="http://schemas.microsoft.com/office/drawing/2014/main" id="{30EFFA79-9926-D447-82DD-3928D6F948F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200096" y="1202410"/>
            <a:ext cx="1505561" cy="1519507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buFontTx/>
              <a:buNone/>
              <a:defRPr sz="900" b="0" i="0">
                <a:latin typeface="Overpass" pitchFamily="2" charset="77"/>
              </a:defRPr>
            </a:lvl1pPr>
          </a:lstStyle>
          <a:p>
            <a:r>
              <a:rPr lang="fr-FR" dirty="0"/>
              <a:t>Cliquer ici pour ajouter une image</a:t>
            </a:r>
          </a:p>
        </p:txBody>
      </p:sp>
      <p:sp>
        <p:nvSpPr>
          <p:cNvPr id="12" name="Espace réservé pour une image  5">
            <a:extLst>
              <a:ext uri="{FF2B5EF4-FFF2-40B4-BE49-F238E27FC236}">
                <a16:creationId xmlns:a16="http://schemas.microsoft.com/office/drawing/2014/main" id="{A2E9538E-247D-3041-A1C9-1031CB94165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557014" y="2859145"/>
            <a:ext cx="1505561" cy="1519507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buFontTx/>
              <a:buNone/>
              <a:defRPr sz="900" b="0" i="0">
                <a:latin typeface="Overpass" pitchFamily="2" charset="77"/>
              </a:defRPr>
            </a:lvl1pPr>
          </a:lstStyle>
          <a:p>
            <a:r>
              <a:rPr lang="fr-FR" dirty="0"/>
              <a:t>Cliquer ici pour ajouter une image</a:t>
            </a:r>
          </a:p>
        </p:txBody>
      </p:sp>
      <p:sp>
        <p:nvSpPr>
          <p:cNvPr id="13" name="Espace réservé pour une image  5">
            <a:extLst>
              <a:ext uri="{FF2B5EF4-FFF2-40B4-BE49-F238E27FC236}">
                <a16:creationId xmlns:a16="http://schemas.microsoft.com/office/drawing/2014/main" id="{7C5A1308-E179-384A-8953-A6AA8DE46897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200096" y="2859145"/>
            <a:ext cx="1505561" cy="1519507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buFontTx/>
              <a:buNone/>
              <a:defRPr sz="900" b="0" i="0">
                <a:latin typeface="Overpass" pitchFamily="2" charset="77"/>
              </a:defRPr>
            </a:lvl1pPr>
          </a:lstStyle>
          <a:p>
            <a:r>
              <a:rPr lang="fr-FR" dirty="0"/>
              <a:t>Cliquer ici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969405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DF2B7-1FAD-B64A-9994-D750813CC5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8758" y="665583"/>
            <a:ext cx="8223859" cy="485192"/>
          </a:xfrm>
          <a:prstGeom prst="rect">
            <a:avLst/>
          </a:prstGeom>
        </p:spPr>
        <p:txBody>
          <a:bodyPr lIns="0" rIns="0" anchor="t"/>
          <a:lstStyle>
            <a:lvl1pPr algn="l">
              <a:defRPr sz="2600" b="1" i="0">
                <a:latin typeface="Overpass Black" pitchFamily="2" charset="77"/>
              </a:defRPr>
            </a:lvl1pPr>
          </a:lstStyle>
          <a:p>
            <a:r>
              <a:rPr lang="fr-CA" dirty="0"/>
              <a:t>Modifier le style du titre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43052C-5A70-2446-B8E7-C9388969E1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754" y="1202410"/>
            <a:ext cx="8223863" cy="665136"/>
          </a:xfrm>
          <a:prstGeom prst="rect">
            <a:avLst/>
          </a:prstGeom>
        </p:spPr>
        <p:txBody>
          <a:bodyPr lIns="0" rIns="0"/>
          <a:lstStyle>
            <a:lvl1pPr marL="0" indent="0" algn="l">
              <a:buNone/>
              <a:defRPr sz="1600" b="1" i="0">
                <a:solidFill>
                  <a:schemeClr val="accent6"/>
                </a:solidFill>
                <a:latin typeface="Overpass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CA" dirty="0"/>
              <a:t>Modifier le style des sous-titres du masque</a:t>
            </a:r>
            <a:endParaRPr lang="en-US" dirty="0"/>
          </a:p>
        </p:txBody>
      </p:sp>
      <p:sp>
        <p:nvSpPr>
          <p:cNvPr id="4" name="Espace réservé du contenu 4">
            <a:extLst>
              <a:ext uri="{FF2B5EF4-FFF2-40B4-BE49-F238E27FC236}">
                <a16:creationId xmlns:a16="http://schemas.microsoft.com/office/drawing/2014/main" id="{DEB728E9-CF2F-2447-8D32-DBC4E517E41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61382" y="1612906"/>
            <a:ext cx="8221235" cy="2935847"/>
          </a:xfrm>
          <a:prstGeom prst="rect">
            <a:avLst/>
          </a:prstGeom>
        </p:spPr>
        <p:txBody>
          <a:bodyPr lIns="0" rIns="0">
            <a:noAutofit/>
          </a:bodyPr>
          <a:lstStyle>
            <a:lvl1pPr algn="l">
              <a:buFontTx/>
              <a:buNone/>
              <a:defRPr sz="1400" b="0" i="0">
                <a:latin typeface="Overpass" pitchFamily="2" charset="77"/>
              </a:defRPr>
            </a:lvl1pPr>
            <a:lvl2pPr>
              <a:buNone/>
              <a:defRPr/>
            </a:lvl2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420775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e 1 col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8755" y="1202410"/>
            <a:ext cx="4960738" cy="564186"/>
          </a:xfrm>
          <a:prstGeom prst="rect">
            <a:avLst/>
          </a:prstGeom>
        </p:spPr>
        <p:txBody>
          <a:bodyPr lIns="0" rIns="0"/>
          <a:lstStyle>
            <a:lvl1pPr marL="0" indent="0" algn="l">
              <a:buNone/>
              <a:defRPr sz="1600" b="1" i="0">
                <a:solidFill>
                  <a:schemeClr val="accent6"/>
                </a:solidFill>
                <a:latin typeface="Overpass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CA" dirty="0"/>
              <a:t>Modifier le style des sous-titres du masque</a:t>
            </a:r>
            <a:endParaRPr lang="en-US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47A2DBA0-7D63-AD44-AFE8-2EC981AE220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61382" y="1612906"/>
            <a:ext cx="4958111" cy="2238375"/>
          </a:xfrm>
          <a:prstGeom prst="rect">
            <a:avLst/>
          </a:prstGeom>
        </p:spPr>
        <p:txBody>
          <a:bodyPr lIns="0" rIns="0">
            <a:noAutofit/>
          </a:bodyPr>
          <a:lstStyle>
            <a:lvl1pPr algn="l">
              <a:buFontTx/>
              <a:buNone/>
              <a:defRPr sz="1400" b="0" i="0">
                <a:latin typeface="Overpass" pitchFamily="2" charset="77"/>
              </a:defRPr>
            </a:lvl1pPr>
            <a:lvl2pPr>
              <a:buNone/>
              <a:defRPr/>
            </a:lvl2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515E9746-B1CE-D749-A866-FD5BD9FD9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754" y="668625"/>
            <a:ext cx="8223863" cy="455002"/>
          </a:xfrm>
          <a:prstGeom prst="rect">
            <a:avLst/>
          </a:prstGeom>
          <a:noFill/>
        </p:spPr>
        <p:txBody>
          <a:bodyPr lIns="0" rIns="0" anchor="t"/>
          <a:lstStyle>
            <a:lvl1pPr>
              <a:buFontTx/>
              <a:buNone/>
              <a:defRPr sz="2600" b="1" i="0">
                <a:latin typeface="Overpass Black" pitchFamily="2" charset="77"/>
              </a:defRPr>
            </a:lvl1pPr>
          </a:lstStyle>
          <a:p>
            <a:r>
              <a:rPr lang="fr-CA" dirty="0"/>
              <a:t>Modifier le style du titre</a:t>
            </a:r>
            <a:endParaRPr lang="fr-FR" dirty="0"/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1D6F445B-A2C5-3C4C-99B8-8833C6585BA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567943" y="1201338"/>
            <a:ext cx="3114675" cy="3211087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buFontTx/>
              <a:buNone/>
              <a:defRPr sz="900" b="0" i="0">
                <a:latin typeface="Overpass" pitchFamily="2" charset="77"/>
              </a:defRPr>
            </a:lvl1pPr>
          </a:lstStyle>
          <a:p>
            <a:r>
              <a:rPr lang="fr-FR" dirty="0"/>
              <a:t>Cliquer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587943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e 1 col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8758" y="665583"/>
            <a:ext cx="8246899" cy="485192"/>
          </a:xfrm>
          <a:prstGeom prst="rect">
            <a:avLst/>
          </a:prstGeom>
        </p:spPr>
        <p:txBody>
          <a:bodyPr lIns="0" rIns="0" anchor="t"/>
          <a:lstStyle>
            <a:lvl1pPr algn="l">
              <a:defRPr sz="2600" b="1" i="0">
                <a:latin typeface="Overpass Black" pitchFamily="2" charset="77"/>
              </a:defRPr>
            </a:lvl1pPr>
          </a:lstStyle>
          <a:p>
            <a:r>
              <a:rPr lang="fr-CA" dirty="0"/>
              <a:t>Modifier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8755" y="1202410"/>
            <a:ext cx="4960738" cy="564186"/>
          </a:xfrm>
          <a:prstGeom prst="rect">
            <a:avLst/>
          </a:prstGeom>
        </p:spPr>
        <p:txBody>
          <a:bodyPr lIns="0" rIns="0"/>
          <a:lstStyle>
            <a:lvl1pPr marL="0" indent="0" algn="l">
              <a:buNone/>
              <a:defRPr sz="1600" b="1" i="0">
                <a:solidFill>
                  <a:schemeClr val="accent6"/>
                </a:solidFill>
                <a:latin typeface="Overpass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CA" dirty="0"/>
              <a:t>Modifier le style des sous-titres du masque</a:t>
            </a:r>
            <a:endParaRPr lang="en-US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47A2DBA0-7D63-AD44-AFE8-2EC981AE220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61382" y="1612906"/>
            <a:ext cx="4958111" cy="2238375"/>
          </a:xfrm>
          <a:prstGeom prst="rect">
            <a:avLst/>
          </a:prstGeom>
        </p:spPr>
        <p:txBody>
          <a:bodyPr lIns="0" rIns="0">
            <a:noAutofit/>
          </a:bodyPr>
          <a:lstStyle>
            <a:lvl1pPr algn="l">
              <a:buFontTx/>
              <a:buNone/>
              <a:defRPr sz="1400" b="0" i="0">
                <a:latin typeface="Overpass" pitchFamily="2" charset="77"/>
              </a:defRPr>
            </a:lvl1pPr>
            <a:lvl2pPr>
              <a:buNone/>
              <a:defRPr/>
            </a:lvl2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8A6BA339-CC28-4F47-BE96-C43F98D50E8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557014" y="1202410"/>
            <a:ext cx="1505561" cy="1519507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buFontTx/>
              <a:buNone/>
              <a:defRPr sz="900" b="0" i="0">
                <a:latin typeface="Overpass" pitchFamily="2" charset="77"/>
              </a:defRPr>
            </a:lvl1pPr>
          </a:lstStyle>
          <a:p>
            <a:r>
              <a:rPr lang="fr-FR" dirty="0"/>
              <a:t>Cliquer ici pour ajouter une image</a:t>
            </a:r>
          </a:p>
        </p:txBody>
      </p:sp>
      <p:sp>
        <p:nvSpPr>
          <p:cNvPr id="11" name="Espace réservé pour une image  5">
            <a:extLst>
              <a:ext uri="{FF2B5EF4-FFF2-40B4-BE49-F238E27FC236}">
                <a16:creationId xmlns:a16="http://schemas.microsoft.com/office/drawing/2014/main" id="{30EFFA79-9926-D447-82DD-3928D6F948F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200096" y="1202410"/>
            <a:ext cx="1505561" cy="1519507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buFontTx/>
              <a:buNone/>
              <a:defRPr sz="900" b="0" i="0">
                <a:latin typeface="Overpass" pitchFamily="2" charset="77"/>
              </a:defRPr>
            </a:lvl1pPr>
          </a:lstStyle>
          <a:p>
            <a:r>
              <a:rPr lang="fr-FR" dirty="0"/>
              <a:t>Cliquer ici pour ajouter une image</a:t>
            </a:r>
          </a:p>
        </p:txBody>
      </p:sp>
      <p:sp>
        <p:nvSpPr>
          <p:cNvPr id="12" name="Espace réservé pour une image  5">
            <a:extLst>
              <a:ext uri="{FF2B5EF4-FFF2-40B4-BE49-F238E27FC236}">
                <a16:creationId xmlns:a16="http://schemas.microsoft.com/office/drawing/2014/main" id="{A2E9538E-247D-3041-A1C9-1031CB94165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557014" y="2859145"/>
            <a:ext cx="1505561" cy="1519507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buFontTx/>
              <a:buNone/>
              <a:defRPr sz="900" b="0" i="0">
                <a:latin typeface="Overpass" pitchFamily="2" charset="77"/>
              </a:defRPr>
            </a:lvl1pPr>
          </a:lstStyle>
          <a:p>
            <a:r>
              <a:rPr lang="fr-FR" dirty="0"/>
              <a:t>Cliquer ici pour ajouter une image</a:t>
            </a:r>
          </a:p>
        </p:txBody>
      </p:sp>
      <p:sp>
        <p:nvSpPr>
          <p:cNvPr id="13" name="Espace réservé pour une image  5">
            <a:extLst>
              <a:ext uri="{FF2B5EF4-FFF2-40B4-BE49-F238E27FC236}">
                <a16:creationId xmlns:a16="http://schemas.microsoft.com/office/drawing/2014/main" id="{7C5A1308-E179-384A-8953-A6AA8DE46897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200096" y="2859145"/>
            <a:ext cx="1505561" cy="1519507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buFontTx/>
              <a:buNone/>
              <a:defRPr sz="900" b="0" i="0">
                <a:latin typeface="Overpass" pitchFamily="2" charset="77"/>
              </a:defRPr>
            </a:lvl1pPr>
          </a:lstStyle>
          <a:p>
            <a:r>
              <a:rPr lang="fr-FR" dirty="0"/>
              <a:t>Cliquer ici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785110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e 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8758" y="665583"/>
            <a:ext cx="8223859" cy="485192"/>
          </a:xfrm>
          <a:prstGeom prst="rect">
            <a:avLst/>
          </a:prstGeom>
        </p:spPr>
        <p:txBody>
          <a:bodyPr lIns="0" rIns="0" anchor="t"/>
          <a:lstStyle>
            <a:lvl1pPr algn="l">
              <a:defRPr sz="2600" b="1" i="0">
                <a:latin typeface="Overpass Black" pitchFamily="2" charset="77"/>
              </a:defRPr>
            </a:lvl1pPr>
          </a:lstStyle>
          <a:p>
            <a:r>
              <a:rPr lang="fr-CA" dirty="0"/>
              <a:t>Modifier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8754" y="1202410"/>
            <a:ext cx="8223863" cy="665136"/>
          </a:xfrm>
          <a:prstGeom prst="rect">
            <a:avLst/>
          </a:prstGeom>
        </p:spPr>
        <p:txBody>
          <a:bodyPr lIns="0" rIns="0"/>
          <a:lstStyle>
            <a:lvl1pPr marL="0" indent="0" algn="l">
              <a:buNone/>
              <a:defRPr sz="1600" b="1" i="0">
                <a:solidFill>
                  <a:schemeClr val="accent6"/>
                </a:solidFill>
                <a:latin typeface="Overpass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CA" dirty="0"/>
              <a:t>Modifier le style des sous-titres du masque</a:t>
            </a:r>
            <a:endParaRPr lang="en-US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47A2DBA0-7D63-AD44-AFE8-2EC981AE220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61382" y="1612906"/>
            <a:ext cx="8221235" cy="2935847"/>
          </a:xfrm>
          <a:prstGeom prst="rect">
            <a:avLst/>
          </a:prstGeom>
        </p:spPr>
        <p:txBody>
          <a:bodyPr lIns="0" rIns="0">
            <a:noAutofit/>
          </a:bodyPr>
          <a:lstStyle>
            <a:lvl1pPr algn="l">
              <a:buFontTx/>
              <a:buNone/>
              <a:defRPr sz="1400" b="0" i="0">
                <a:latin typeface="Overpass" pitchFamily="2" charset="77"/>
              </a:defRPr>
            </a:lvl1pPr>
            <a:lvl2pPr>
              <a:buNone/>
              <a:defRPr/>
            </a:lvl2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065131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e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169" y="671745"/>
            <a:ext cx="8002938" cy="772292"/>
          </a:xfrm>
          <a:prstGeom prst="rect">
            <a:avLst/>
          </a:prstGeom>
        </p:spPr>
        <p:txBody>
          <a:bodyPr lIns="0" rIns="0"/>
          <a:lstStyle>
            <a:lvl1pPr>
              <a:buFontTx/>
              <a:buNone/>
              <a:defRPr sz="2600" b="1" i="0">
                <a:latin typeface="Overpass Black" pitchFamily="2" charset="77"/>
              </a:defRPr>
            </a:lvl1pPr>
          </a:lstStyle>
          <a:p>
            <a:r>
              <a:rPr lang="fr-CA" dirty="0"/>
              <a:t>Modifier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3327" y="1748929"/>
            <a:ext cx="3886200" cy="3263504"/>
          </a:xfrm>
          <a:prstGeom prst="rect">
            <a:avLst/>
          </a:prstGeom>
        </p:spPr>
        <p:txBody>
          <a:bodyPr lIns="0" rIns="0"/>
          <a:lstStyle>
            <a:lvl1pPr marL="6350" indent="7938">
              <a:buFontTx/>
              <a:buNone/>
              <a:tabLst/>
              <a:defRPr sz="1400" b="0" i="0">
                <a:latin typeface="Overpass" pitchFamily="2" charset="77"/>
              </a:defRPr>
            </a:lvl1pPr>
            <a:lvl2pPr>
              <a:buFontTx/>
              <a:buNone/>
              <a:defRPr sz="1200" b="0" i="0">
                <a:latin typeface="Overpass" pitchFamily="2" charset="77"/>
              </a:defRPr>
            </a:lvl2pPr>
            <a:lvl3pPr>
              <a:buFontTx/>
              <a:buNone/>
              <a:defRPr sz="1200" b="0" i="0">
                <a:latin typeface="Overpass" pitchFamily="2" charset="77"/>
              </a:defRPr>
            </a:lvl3pPr>
            <a:lvl4pPr>
              <a:buFontTx/>
              <a:buNone/>
              <a:defRPr sz="1200" b="0" i="0">
                <a:latin typeface="Overpass" pitchFamily="2" charset="77"/>
              </a:defRPr>
            </a:lvl4pPr>
            <a:lvl5pPr>
              <a:buFontTx/>
              <a:buNone/>
              <a:defRPr sz="1200" b="0" i="0">
                <a:latin typeface="Overpass" pitchFamily="2" charset="77"/>
              </a:defRPr>
            </a:lvl5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4907" y="1748929"/>
            <a:ext cx="3886200" cy="3263504"/>
          </a:xfrm>
          <a:prstGeom prst="rect">
            <a:avLst/>
          </a:prstGeom>
        </p:spPr>
        <p:txBody>
          <a:bodyPr lIns="0" rIns="0"/>
          <a:lstStyle>
            <a:lvl1pPr marL="6350" indent="0">
              <a:buFontTx/>
              <a:buNone/>
              <a:tabLst/>
              <a:defRPr sz="1400" b="0" i="0">
                <a:latin typeface="Overpass" pitchFamily="2" charset="77"/>
              </a:defRPr>
            </a:lvl1pPr>
            <a:lvl2pPr>
              <a:defRPr sz="1200" b="0" i="0">
                <a:latin typeface="Overpass" pitchFamily="2" charset="77"/>
              </a:defRPr>
            </a:lvl2pPr>
            <a:lvl3pPr>
              <a:defRPr sz="1200" b="0" i="0">
                <a:latin typeface="Overpass" pitchFamily="2" charset="77"/>
              </a:defRPr>
            </a:lvl3pPr>
            <a:lvl4pPr>
              <a:defRPr sz="1200" b="0" i="0">
                <a:latin typeface="Overpass" pitchFamily="2" charset="77"/>
              </a:defRPr>
            </a:lvl4pPr>
            <a:lvl5pPr>
              <a:defRPr sz="1200" b="0" i="0">
                <a:latin typeface="Overpass" pitchFamily="2" charset="77"/>
              </a:defRPr>
            </a:lvl5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5F2C865D-67A1-6845-B0EE-D00006FD81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3327" y="1216671"/>
            <a:ext cx="3886200" cy="635000"/>
          </a:xfrm>
          <a:prstGeom prst="rect">
            <a:avLst/>
          </a:prstGeom>
        </p:spPr>
        <p:txBody>
          <a:bodyPr lIns="0" rIns="0"/>
          <a:lstStyle>
            <a:lvl1pPr marL="6350" indent="7938" algn="l">
              <a:buFontTx/>
              <a:buNone/>
              <a:tabLst/>
              <a:defRPr sz="1600" b="1" i="0">
                <a:solidFill>
                  <a:schemeClr val="accent6"/>
                </a:solidFill>
                <a:latin typeface="Overpass" pitchFamily="2" charset="77"/>
              </a:defRPr>
            </a:lvl1pPr>
            <a:lvl2pPr>
              <a:buFontTx/>
              <a:buNone/>
              <a:defRPr sz="1200" b="0" i="0">
                <a:latin typeface="Overpass" pitchFamily="2" charset="77"/>
              </a:defRPr>
            </a:lvl2pPr>
            <a:lvl3pPr>
              <a:buFontTx/>
              <a:buNone/>
              <a:defRPr sz="1200" b="0" i="0">
                <a:latin typeface="Overpass" pitchFamily="2" charset="77"/>
              </a:defRPr>
            </a:lvl3pPr>
            <a:lvl4pPr>
              <a:buFontTx/>
              <a:buNone/>
              <a:defRPr sz="1200" b="0" i="0">
                <a:latin typeface="Overpass" pitchFamily="2" charset="77"/>
              </a:defRPr>
            </a:lvl4pPr>
            <a:lvl5pPr>
              <a:buFontTx/>
              <a:buNone/>
              <a:defRPr sz="1200" b="0" i="0">
                <a:latin typeface="Overpass" pitchFamily="2" charset="77"/>
              </a:defRPr>
            </a:lvl5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B0E64B0F-6DF9-4D4A-8D30-F56C8CBEA3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4907" y="1216671"/>
            <a:ext cx="3886200" cy="635000"/>
          </a:xfrm>
          <a:prstGeom prst="rect">
            <a:avLst/>
          </a:prstGeom>
        </p:spPr>
        <p:txBody>
          <a:bodyPr lIns="0" rIns="0"/>
          <a:lstStyle>
            <a:lvl1pPr marL="6350" indent="7938" algn="l">
              <a:buFontTx/>
              <a:buNone/>
              <a:tabLst/>
              <a:defRPr sz="1600" b="1" i="0">
                <a:solidFill>
                  <a:schemeClr val="accent6"/>
                </a:solidFill>
                <a:latin typeface="Overpass" pitchFamily="2" charset="77"/>
              </a:defRPr>
            </a:lvl1pPr>
            <a:lvl2pPr>
              <a:buFontTx/>
              <a:buNone/>
              <a:defRPr sz="1200" b="0" i="0">
                <a:latin typeface="Overpass" pitchFamily="2" charset="77"/>
              </a:defRPr>
            </a:lvl2pPr>
            <a:lvl3pPr>
              <a:buFontTx/>
              <a:buNone/>
              <a:defRPr sz="1200" b="0" i="0">
                <a:latin typeface="Overpass" pitchFamily="2" charset="77"/>
              </a:defRPr>
            </a:lvl3pPr>
            <a:lvl4pPr>
              <a:buFontTx/>
              <a:buNone/>
              <a:defRPr sz="1200" b="0" i="0">
                <a:latin typeface="Overpass" pitchFamily="2" charset="77"/>
              </a:defRPr>
            </a:lvl4pPr>
            <a:lvl5pPr>
              <a:buFontTx/>
              <a:buNone/>
              <a:defRPr sz="1200" b="0" i="0">
                <a:latin typeface="Overpass" pitchFamily="2" charset="77"/>
              </a:defRPr>
            </a:lvl5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07707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10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8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0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id="{E5A5A2A5-9C89-D843-A321-2CEA40BBED2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811530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078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5DF7B06-B461-104C-965F-846190EC9B5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00430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64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67B1465F-654F-7643-9AA8-F8D0901A3A1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180311" y="4677704"/>
            <a:ext cx="1524000" cy="3429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310E78F-0DE8-8541-8AA2-19D74F8B792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-180000">
            <a:off x="4087942" y="-5355594"/>
            <a:ext cx="8452476" cy="837318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D3DD937-88A7-054D-9497-DE036D8095C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16378" y="4678412"/>
            <a:ext cx="1224875" cy="28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244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13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67B1465F-654F-7643-9AA8-F8D0901A3A1C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180311" y="4677704"/>
            <a:ext cx="1524000" cy="3429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161865B-2659-5541-BA63-44FAABA6C77D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416378" y="4678412"/>
            <a:ext cx="1224875" cy="28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307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67B1465F-654F-7643-9AA8-F8D0901A3A1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180311" y="4677704"/>
            <a:ext cx="1524000" cy="3429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CA92122D-E052-1049-BD1C-7C9FCCFE177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737107" y="3709735"/>
            <a:ext cx="6690754" cy="662798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5794873-CF25-FB45-AEF5-913AD37EBCE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16378" y="4678412"/>
            <a:ext cx="1224875" cy="28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354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4" r:id="rId2"/>
    <p:sldLayoutId id="2147483728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8354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0E1590E-C58F-7A4B-8CA2-478D7B74A09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572000" y="-3662110"/>
            <a:ext cx="6425631" cy="593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414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5" r:id="rId2"/>
    <p:sldLayoutId id="2147483736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67CEF6B-15AD-8F4C-8DD7-7DBFECD1FB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91F5A89-95B9-A243-952B-ED172C57CDE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343170" y="-4218614"/>
            <a:ext cx="7786350" cy="666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206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inaf.ulaval.ca" TargetMode="Externa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D13C4970-3F47-2746-AC27-605EEB75DE00}"/>
              </a:ext>
            </a:extLst>
          </p:cNvPr>
          <p:cNvSpPr txBox="1"/>
          <p:nvPr/>
        </p:nvSpPr>
        <p:spPr>
          <a:xfrm>
            <a:off x="542693" y="617030"/>
            <a:ext cx="7895063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fr-FR" sz="1600" b="1" dirty="0">
                <a:solidFill>
                  <a:schemeClr val="accent6"/>
                </a:solidFill>
                <a:latin typeface="Overpass" pitchFamily="2" charset="77"/>
              </a:rPr>
              <a:t>* Pour information seulement.</a:t>
            </a:r>
            <a:br>
              <a:rPr lang="fr-FR" sz="1600" b="1" dirty="0">
                <a:solidFill>
                  <a:schemeClr val="accent6"/>
                </a:solidFill>
                <a:latin typeface="Overpass" pitchFamily="2" charset="77"/>
              </a:rPr>
            </a:br>
            <a:r>
              <a:rPr lang="fr-FR" sz="1600" b="1" dirty="0">
                <a:solidFill>
                  <a:schemeClr val="accent6"/>
                </a:solidFill>
                <a:latin typeface="Overpass" pitchFamily="2" charset="77"/>
              </a:rPr>
              <a:t>   Supprimer cette diapositive après la lecture.</a:t>
            </a:r>
          </a:p>
          <a:p>
            <a:endParaRPr lang="fr-FR" sz="1600" b="1" dirty="0">
              <a:solidFill>
                <a:schemeClr val="accent6"/>
              </a:solidFill>
              <a:latin typeface="Overpass" pitchFamily="2" charset="77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5C4B1B3-AA2F-A246-9C46-A4F22F7A33D9}"/>
              </a:ext>
            </a:extLst>
          </p:cNvPr>
          <p:cNvSpPr txBox="1"/>
          <p:nvPr/>
        </p:nvSpPr>
        <p:spPr>
          <a:xfrm>
            <a:off x="542693" y="1338147"/>
            <a:ext cx="7843024" cy="329320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1400" dirty="0">
                <a:latin typeface="Overpass" pitchFamily="2" charset="77"/>
              </a:rPr>
              <a:t>Les diapositives qui suivent servent d’exemple et comportent différentes options. </a:t>
            </a:r>
            <a:br>
              <a:rPr lang="fr-CA" sz="1400" dirty="0">
                <a:latin typeface="Overpass" pitchFamily="2" charset="77"/>
              </a:rPr>
            </a:br>
            <a:r>
              <a:rPr lang="fr-CA" sz="1400" dirty="0">
                <a:latin typeface="Overpass" pitchFamily="2" charset="77"/>
              </a:rPr>
              <a:t>Supprimer les diapositives inutilisées.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1400" dirty="0">
                <a:latin typeface="Overpass" pitchFamily="2" charset="77"/>
              </a:rPr>
              <a:t>Tous les modèles de diapositives sont disponibles dans le gabarit. Pour ajouter une diapositive, </a:t>
            </a:r>
            <a:br>
              <a:rPr lang="fr-CA" sz="1400" dirty="0">
                <a:latin typeface="Overpass" pitchFamily="2" charset="77"/>
              </a:rPr>
            </a:br>
            <a:r>
              <a:rPr lang="fr-CA" sz="1400" dirty="0">
                <a:latin typeface="Overpass" pitchFamily="2" charset="77"/>
              </a:rPr>
              <a:t>aller dans Insertion &gt; Nouvelle diapositive et sélectionnez le modèle souhaité dans la liste.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1400" dirty="0">
                <a:latin typeface="Overpass" pitchFamily="2" charset="77"/>
              </a:rPr>
              <a:t>Utiliser les couleurs officielles de l’INAF et STELA dans la présentation (couleurs du thème).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1400" dirty="0">
                <a:latin typeface="Overpass" pitchFamily="2" charset="77"/>
              </a:rPr>
              <a:t>Utiliser la fonte </a:t>
            </a:r>
            <a:r>
              <a:rPr lang="fr-CA" sz="1400" dirty="0" err="1">
                <a:latin typeface="Overpass" pitchFamily="2" charset="77"/>
              </a:rPr>
              <a:t>Overpass</a:t>
            </a:r>
            <a:r>
              <a:rPr lang="fr-CA" sz="1400" dirty="0">
                <a:latin typeface="Overpass" pitchFamily="2" charset="77"/>
              </a:rPr>
              <a:t> pour vos textes, tableaux et graphiques.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1400" dirty="0">
                <a:latin typeface="Overpass" pitchFamily="2" charset="77"/>
              </a:rPr>
              <a:t>Choisir une page de section parmi celles proposées (pages bleue ou grise).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1400" dirty="0">
                <a:latin typeface="Overpass" pitchFamily="2" charset="77"/>
              </a:rPr>
              <a:t>Privilégier les animations et les transitions discrètes du type Apparaître ou Fondu, </a:t>
            </a:r>
            <a:br>
              <a:rPr lang="fr-CA" sz="1400" dirty="0">
                <a:latin typeface="Overpass" pitchFamily="2" charset="77"/>
              </a:rPr>
            </a:br>
            <a:r>
              <a:rPr lang="fr-CA" sz="1400" dirty="0">
                <a:latin typeface="Overpass" pitchFamily="2" charset="77"/>
              </a:rPr>
              <a:t>mais les utiliser avec modération.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1400" dirty="0">
                <a:latin typeface="Overpass" pitchFamily="2" charset="77"/>
              </a:rPr>
              <a:t>Pour toute question sur les normes graphiques de INAF, consulter le Guide des normes graphiques ou écrire à </a:t>
            </a:r>
            <a:r>
              <a:rPr lang="fr-CA" sz="1400" dirty="0">
                <a:latin typeface="Overpass" pitchFamily="2" charset="77"/>
                <a:hlinkClick r:id="rId2"/>
              </a:rPr>
              <a:t>info@inaf.ulaval.ca</a:t>
            </a:r>
            <a:r>
              <a:rPr lang="fr-CA" sz="1400" dirty="0">
                <a:latin typeface="Overpass" pitchFamily="2" charset="77"/>
              </a:rPr>
              <a:t> </a:t>
            </a:r>
          </a:p>
          <a:p>
            <a:endParaRPr lang="fr-FR" sz="1400" dirty="0">
              <a:latin typeface="Overpas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05901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4B060C-668A-F64C-A00D-4357BC41F5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4F91654-E256-A649-8109-B865C3A358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BFBC298-4D36-5D41-99FD-C8FCCF56B08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EAE5F056-1C4C-2943-8249-8A109FAEC75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4ED02A4B-0A22-9A49-A9FC-ED7C0BD9568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B474CD17-6B5C-2F47-9AC6-74EFC425EAA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30B11A43-1AE3-1B43-A5C3-F9508642B83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</p:spTree>
    <p:extLst>
      <p:ext uri="{BB962C8B-B14F-4D97-AF65-F5344CB8AC3E}">
        <p14:creationId xmlns:p14="http://schemas.microsoft.com/office/powerpoint/2010/main" val="1845139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05D82C-E5BF-4E47-9AB1-8009E78E8A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7E8D389-19EA-CB4A-8DDF-FED1D61DFA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11CEB70-EC2B-9F48-AB68-DD5B4055960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6443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7B8C4F-9406-B24D-862B-EA1D4583D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79A27C-2C20-2D4C-BBA5-61DC053BBD7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D1B9E84-A6F6-8D44-9B2F-8A8398AE378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0A20B91-6366-EC4B-9527-C10984300D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F4C67A22-4BDC-8C4E-998A-925348B19A2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310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ABE2F6-6719-4C40-B224-774B1BF955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572FD5C-16AE-3343-9B7C-831263E2A7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0C5B3BE-679D-4C40-90A2-05A5323332C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38157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104994-2510-854F-8889-6147E6F57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2BA93ED-FC32-674E-B333-6AD3D6CD65E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79EB2A9-7E4B-8B4D-8C21-9C0462D8A09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108C518-2B2B-D249-96F7-94B23FBBFD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00AB4F0E-DF20-3848-A955-87FDD361D4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20438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C6E3EB-5EFE-3040-B08C-2C4C5BC490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EE1533A-24F2-B949-B3A7-8255632EEB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graphique 3">
            <a:extLst>
              <a:ext uri="{FF2B5EF4-FFF2-40B4-BE49-F238E27FC236}">
                <a16:creationId xmlns:a16="http://schemas.microsoft.com/office/drawing/2014/main" id="{3D0D3D3E-CA0A-5849-A41F-F07A9DE81A75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/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4A95A99-372A-CB44-BC72-5C2B30A033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24008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E0EA36-6462-DC40-90E8-8CE9EBE062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89A1118-8A75-E347-ACB8-20498A9B9F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7923AED-D133-F641-BC6F-AA1AFAC3E2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ableau 4">
            <a:extLst>
              <a:ext uri="{FF2B5EF4-FFF2-40B4-BE49-F238E27FC236}">
                <a16:creationId xmlns:a16="http://schemas.microsoft.com/office/drawing/2014/main" id="{DB4C2D80-5968-BC44-A50F-512276CFD0F1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24887039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714DBB-9234-AD42-BC10-129C83838D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9558F74-596E-324A-A661-A78DAAFFC4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D96831D-DF5C-354D-B749-2204A5E59E9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86750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C0FE86-AB80-934D-A13D-51E6A01B74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279BDF0-FCFC-3245-8368-AB9E4FBEC3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8F5D407-C29D-B140-9309-D248D2EB456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55285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82DE4B-35E3-294B-B440-4466FAB519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E0415A2-9AE5-C947-A76F-55613FB17B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9106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ce réservé pour une image  9">
            <a:extLst>
              <a:ext uri="{FF2B5EF4-FFF2-40B4-BE49-F238E27FC236}">
                <a16:creationId xmlns:a16="http://schemas.microsoft.com/office/drawing/2014/main" id="{736A87ED-A2C2-BF4C-A256-9AEA6A48A27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l="-94" t="10625" r="3046" b="17589"/>
          <a:stretch/>
        </p:blipFill>
        <p:spPr>
          <a:xfrm>
            <a:off x="4360413" y="1"/>
            <a:ext cx="4638001" cy="2280071"/>
          </a:xfrm>
        </p:spPr>
      </p:pic>
      <p:pic>
        <p:nvPicPr>
          <p:cNvPr id="12" name="Espace réservé pour une image  11">
            <a:extLst>
              <a:ext uri="{FF2B5EF4-FFF2-40B4-BE49-F238E27FC236}">
                <a16:creationId xmlns:a16="http://schemas.microsoft.com/office/drawing/2014/main" id="{F651BEF2-A35D-904A-8DEF-F89EAE853F5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/>
          <a:srcRect l="3729" t="12190" r="1900" b="18630"/>
          <a:stretch/>
        </p:blipFill>
        <p:spPr>
          <a:xfrm>
            <a:off x="4779802" y="2573487"/>
            <a:ext cx="3775739" cy="1847700"/>
          </a:xfrm>
        </p:spPr>
      </p:pic>
      <p:sp>
        <p:nvSpPr>
          <p:cNvPr id="5" name="Titre 4">
            <a:extLst>
              <a:ext uri="{FF2B5EF4-FFF2-40B4-BE49-F238E27FC236}">
                <a16:creationId xmlns:a16="http://schemas.microsoft.com/office/drawing/2014/main" id="{295F352E-484A-0E4B-B989-191DE6BE1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D1F03125-7FA5-3F45-8669-B6AC53DC5E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1" name="Espace réservé pour une image  10">
            <a:extLst>
              <a:ext uri="{FF2B5EF4-FFF2-40B4-BE49-F238E27FC236}">
                <a16:creationId xmlns:a16="http://schemas.microsoft.com/office/drawing/2014/main" id="{698E657B-6475-3E48-B65D-2E5305BC423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5"/>
          <a:srcRect l="19921" t="1544" r="40704" b="-238"/>
          <a:stretch/>
        </p:blipFill>
        <p:spPr>
          <a:xfrm>
            <a:off x="6830540" y="84339"/>
            <a:ext cx="2313460" cy="4348195"/>
          </a:xfrm>
        </p:spPr>
      </p:pic>
    </p:spTree>
    <p:extLst>
      <p:ext uri="{BB962C8B-B14F-4D97-AF65-F5344CB8AC3E}">
        <p14:creationId xmlns:p14="http://schemas.microsoft.com/office/powerpoint/2010/main" val="1031628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867377-D940-4C4A-BCB2-DCA4DDA66D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57ACF76-772C-0540-960F-5212604556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3758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8A1D29-70AD-364C-A9DE-BBAEDB7298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3092625-4397-524C-AF62-26CB99DA7A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5444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>
            <a:extLst>
              <a:ext uri="{FF2B5EF4-FFF2-40B4-BE49-F238E27FC236}">
                <a16:creationId xmlns:a16="http://schemas.microsoft.com/office/drawing/2014/main" id="{938375A4-4DF0-C746-B0F9-8D239A5C0F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36535" y="3465877"/>
            <a:ext cx="1350249" cy="281065"/>
          </a:xfr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2960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  1">
            <a:extLst>
              <a:ext uri="{FF2B5EF4-FFF2-40B4-BE49-F238E27FC236}">
                <a16:creationId xmlns:a16="http://schemas.microsoft.com/office/drawing/2014/main" id="{6493762B-D7F3-0D41-87AA-AEFB0B29A5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9B12985-181B-644B-A490-84B507CD52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CB2251F9-124C-354E-ACDB-36D44E3D79E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89062548-C114-3E43-B564-9A17853FB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B0F49D49-77C5-1D43-A5BD-23CCB8906A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79473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pour une image  6">
            <a:extLst>
              <a:ext uri="{FF2B5EF4-FFF2-40B4-BE49-F238E27FC236}">
                <a16:creationId xmlns:a16="http://schemas.microsoft.com/office/drawing/2014/main" id="{A5FBAB6B-617F-A049-B05D-7982926B905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/>
          <a:srcRect l="5029" t="11805" r="3584" b="21201"/>
          <a:stretch/>
        </p:blipFill>
        <p:spPr>
          <a:xfrm>
            <a:off x="4779802" y="2573487"/>
            <a:ext cx="3775739" cy="1847700"/>
          </a:xfrm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id="{6486CE55-72A9-194A-8078-D4BF79CDA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1977BEA-F91C-F74B-8B5C-46CF87A8DE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3" name="Espace réservé pour une image  12">
            <a:extLst>
              <a:ext uri="{FF2B5EF4-FFF2-40B4-BE49-F238E27FC236}">
                <a16:creationId xmlns:a16="http://schemas.microsoft.com/office/drawing/2014/main" id="{225C2B0B-33E0-154B-9FEF-7738CADF60D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/>
          <a:srcRect l="20252" t="242" r="39852" b="-242"/>
          <a:stretch/>
        </p:blipFill>
        <p:spPr>
          <a:xfrm>
            <a:off x="6830540" y="84339"/>
            <a:ext cx="2313460" cy="4348195"/>
          </a:xfrm>
        </p:spPr>
      </p:pic>
    </p:spTree>
    <p:extLst>
      <p:ext uri="{BB962C8B-B14F-4D97-AF65-F5344CB8AC3E}">
        <p14:creationId xmlns:p14="http://schemas.microsoft.com/office/powerpoint/2010/main" val="1934255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  1">
            <a:extLst>
              <a:ext uri="{FF2B5EF4-FFF2-40B4-BE49-F238E27FC236}">
                <a16:creationId xmlns:a16="http://schemas.microsoft.com/office/drawing/2014/main" id="{9CD7580D-54E1-5140-8F88-EA463AF1601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FA83B89-6F9E-3243-B672-A9C6F82016E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B648F6F7-3DA2-BD40-8791-F9C51F514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31C7E3C-BB2A-6D4B-B5B5-8238882178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83363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>
            <a:extLst>
              <a:ext uri="{FF2B5EF4-FFF2-40B4-BE49-F238E27FC236}">
                <a16:creationId xmlns:a16="http://schemas.microsoft.com/office/drawing/2014/main" id="{D70C0922-8005-174A-8050-B6EB8EE38B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96A2ECC-3284-7E46-9D5D-92500AF2EBC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37ACA25-95C1-2346-9A79-C5D189039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51FB7A5C-F0F6-7640-B451-05A2E99F8F4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053497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80BC53-8AFE-BC4B-B20B-F577E2E72C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E7215ED-5C16-5348-9021-9E7659517C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BFDCE22-0E08-4B4A-A1F3-9E1D29DEB6C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A0BC1364-2CD9-1542-8812-B96588CC279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35CFB065-EC57-3F47-9FD6-9A21E7CF0C9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F3AF1C4A-B0B7-C04B-8DF0-7AE6D33CA50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534B4B96-D29F-1049-99D8-C9F1434ED40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</p:spTree>
    <p:extLst>
      <p:ext uri="{BB962C8B-B14F-4D97-AF65-F5344CB8AC3E}">
        <p14:creationId xmlns:p14="http://schemas.microsoft.com/office/powerpoint/2010/main" val="460254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E35AA7-0E33-3A45-83D7-C0816560F4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0E9637D-3474-0A4D-A971-53727EE1F7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EB71F6F-94EA-5541-BB8C-9CA1240431E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66830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>
            <a:extLst>
              <a:ext uri="{FF2B5EF4-FFF2-40B4-BE49-F238E27FC236}">
                <a16:creationId xmlns:a16="http://schemas.microsoft.com/office/drawing/2014/main" id="{D586E98D-486E-2045-AD5B-95D417B44B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D433158-E90A-7042-94D4-AF0D6D7F533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3BB6BAAB-4E9C-4D41-801F-9F9028CEC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B6CC03D3-E659-0E4B-8C72-69E01C67AE5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1782093024"/>
      </p:ext>
    </p:extLst>
  </p:cSld>
  <p:clrMapOvr>
    <a:masterClrMapping/>
  </p:clrMapOvr>
</p:sld>
</file>

<file path=ppt/theme/theme1.xml><?xml version="1.0" encoding="utf-8"?>
<a:theme xmlns:a="http://schemas.openxmlformats.org/drawingml/2006/main" name="Couverture début">
  <a:themeElements>
    <a:clrScheme name="NUTRISS">
      <a:dk1>
        <a:srgbClr val="000000"/>
      </a:dk1>
      <a:lt1>
        <a:srgbClr val="FFFFFF"/>
      </a:lt1>
      <a:dk2>
        <a:srgbClr val="3C3C37"/>
      </a:dk2>
      <a:lt2>
        <a:srgbClr val="E7E6E6"/>
      </a:lt2>
      <a:accent1>
        <a:srgbClr val="95C11F"/>
      </a:accent1>
      <a:accent2>
        <a:srgbClr val="575651"/>
      </a:accent2>
      <a:accent3>
        <a:srgbClr val="87867E"/>
      </a:accent3>
      <a:accent4>
        <a:srgbClr val="FFCC00"/>
      </a:accent4>
      <a:accent5>
        <a:srgbClr val="56BAA2"/>
      </a:accent5>
      <a:accent6>
        <a:srgbClr val="4CB3E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uverture début 2">
  <a:themeElements>
    <a:clrScheme name="Personnalisé 3">
      <a:dk1>
        <a:srgbClr val="000000"/>
      </a:dk1>
      <a:lt1>
        <a:srgbClr val="FFFFFF"/>
      </a:lt1>
      <a:dk2>
        <a:srgbClr val="3C3C37"/>
      </a:dk2>
      <a:lt2>
        <a:srgbClr val="E7E6E6"/>
      </a:lt2>
      <a:accent1>
        <a:srgbClr val="95C11F"/>
      </a:accent1>
      <a:accent2>
        <a:srgbClr val="575651"/>
      </a:accent2>
      <a:accent3>
        <a:srgbClr val="87867E"/>
      </a:accent3>
      <a:accent4>
        <a:srgbClr val="FFCC00"/>
      </a:accent4>
      <a:accent5>
        <a:srgbClr val="56BAA2"/>
      </a:accent5>
      <a:accent6>
        <a:srgbClr val="4CB3E7"/>
      </a:accent6>
      <a:hlink>
        <a:srgbClr val="0563C1"/>
      </a:hlink>
      <a:folHlink>
        <a:srgbClr val="4CB3E7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tenu 1">
  <a:themeElements>
    <a:clrScheme name="NUTRISS">
      <a:dk1>
        <a:srgbClr val="000000"/>
      </a:dk1>
      <a:lt1>
        <a:srgbClr val="FFFFFF"/>
      </a:lt1>
      <a:dk2>
        <a:srgbClr val="3C3C37"/>
      </a:dk2>
      <a:lt2>
        <a:srgbClr val="E7E6E6"/>
      </a:lt2>
      <a:accent1>
        <a:srgbClr val="95C11F"/>
      </a:accent1>
      <a:accent2>
        <a:srgbClr val="575651"/>
      </a:accent2>
      <a:accent3>
        <a:srgbClr val="87867E"/>
      </a:accent3>
      <a:accent4>
        <a:srgbClr val="FFCC00"/>
      </a:accent4>
      <a:accent5>
        <a:srgbClr val="56BAA2"/>
      </a:accent5>
      <a:accent6>
        <a:srgbClr val="4CB3E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ntenu 2">
  <a:themeElements>
    <a:clrScheme name="NUTRISS">
      <a:dk1>
        <a:srgbClr val="000000"/>
      </a:dk1>
      <a:lt1>
        <a:srgbClr val="FFFFFF"/>
      </a:lt1>
      <a:dk2>
        <a:srgbClr val="3C3C37"/>
      </a:dk2>
      <a:lt2>
        <a:srgbClr val="E7E6E6"/>
      </a:lt2>
      <a:accent1>
        <a:srgbClr val="95C11F"/>
      </a:accent1>
      <a:accent2>
        <a:srgbClr val="575651"/>
      </a:accent2>
      <a:accent3>
        <a:srgbClr val="87867E"/>
      </a:accent3>
      <a:accent4>
        <a:srgbClr val="FFCC00"/>
      </a:accent4>
      <a:accent5>
        <a:srgbClr val="56BAA2"/>
      </a:accent5>
      <a:accent6>
        <a:srgbClr val="4CB3E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ontenu 3">
  <a:themeElements>
    <a:clrScheme name="NUTRISS 1">
      <a:dk1>
        <a:srgbClr val="000000"/>
      </a:dk1>
      <a:lt1>
        <a:srgbClr val="FFFFFF"/>
      </a:lt1>
      <a:dk2>
        <a:srgbClr val="3C3C37"/>
      </a:dk2>
      <a:lt2>
        <a:srgbClr val="E7E6E6"/>
      </a:lt2>
      <a:accent1>
        <a:srgbClr val="95C11F"/>
      </a:accent1>
      <a:accent2>
        <a:srgbClr val="575651"/>
      </a:accent2>
      <a:accent3>
        <a:srgbClr val="87867E"/>
      </a:accent3>
      <a:accent4>
        <a:srgbClr val="FFCC00"/>
      </a:accent4>
      <a:accent5>
        <a:srgbClr val="56BAA2"/>
      </a:accent5>
      <a:accent6>
        <a:srgbClr val="4CB3E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Vide">
  <a:themeElements>
    <a:clrScheme name="STELA 3">
      <a:dk1>
        <a:srgbClr val="000000"/>
      </a:dk1>
      <a:lt1>
        <a:srgbClr val="FFFFFF"/>
      </a:lt1>
      <a:dk2>
        <a:srgbClr val="3C3C37"/>
      </a:dk2>
      <a:lt2>
        <a:srgbClr val="E7E6E6"/>
      </a:lt2>
      <a:accent1>
        <a:srgbClr val="95C11F"/>
      </a:accent1>
      <a:accent2>
        <a:srgbClr val="575651"/>
      </a:accent2>
      <a:accent3>
        <a:srgbClr val="87867E"/>
      </a:accent3>
      <a:accent4>
        <a:srgbClr val="FFCC00"/>
      </a:accent4>
      <a:accent5>
        <a:srgbClr val="56BAA2"/>
      </a:accent5>
      <a:accent6>
        <a:srgbClr val="4CB3E7"/>
      </a:accent6>
      <a:hlink>
        <a:srgbClr val="0563C1"/>
      </a:hlink>
      <a:folHlink>
        <a:srgbClr val="4CB3E7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Pages de section">
  <a:themeElements>
    <a:clrScheme name="NUTRISS">
      <a:dk1>
        <a:srgbClr val="000000"/>
      </a:dk1>
      <a:lt1>
        <a:srgbClr val="FFFFFF"/>
      </a:lt1>
      <a:dk2>
        <a:srgbClr val="3C3C37"/>
      </a:dk2>
      <a:lt2>
        <a:srgbClr val="E7E6E6"/>
      </a:lt2>
      <a:accent1>
        <a:srgbClr val="95C11F"/>
      </a:accent1>
      <a:accent2>
        <a:srgbClr val="575651"/>
      </a:accent2>
      <a:accent3>
        <a:srgbClr val="87867E"/>
      </a:accent3>
      <a:accent4>
        <a:srgbClr val="FFCC00"/>
      </a:accent4>
      <a:accent5>
        <a:srgbClr val="56BAA2"/>
      </a:accent5>
      <a:accent6>
        <a:srgbClr val="4CB3E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Couverture fin">
  <a:themeElements>
    <a:clrScheme name="NUTRISS">
      <a:dk1>
        <a:srgbClr val="000000"/>
      </a:dk1>
      <a:lt1>
        <a:srgbClr val="FFFFFF"/>
      </a:lt1>
      <a:dk2>
        <a:srgbClr val="3C3C37"/>
      </a:dk2>
      <a:lt2>
        <a:srgbClr val="E7E6E6"/>
      </a:lt2>
      <a:accent1>
        <a:srgbClr val="95C11F"/>
      </a:accent1>
      <a:accent2>
        <a:srgbClr val="575651"/>
      </a:accent2>
      <a:accent3>
        <a:srgbClr val="87867E"/>
      </a:accent3>
      <a:accent4>
        <a:srgbClr val="FFCC00"/>
      </a:accent4>
      <a:accent5>
        <a:srgbClr val="56BAA2"/>
      </a:accent5>
      <a:accent6>
        <a:srgbClr val="4CB3E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1228</TotalTime>
  <Words>153</Words>
  <Application>Microsoft Macintosh PowerPoint</Application>
  <PresentationFormat>Affichage à l'écran (16:9)</PresentationFormat>
  <Paragraphs>10</Paragraphs>
  <Slides>22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8</vt:i4>
      </vt:variant>
      <vt:variant>
        <vt:lpstr>Titres des diapositives</vt:lpstr>
      </vt:variant>
      <vt:variant>
        <vt:i4>22</vt:i4>
      </vt:variant>
    </vt:vector>
  </HeadingPairs>
  <TitlesOfParts>
    <vt:vector size="34" baseType="lpstr">
      <vt:lpstr>Arial</vt:lpstr>
      <vt:lpstr>Calibri</vt:lpstr>
      <vt:lpstr>Overpass</vt:lpstr>
      <vt:lpstr>Overpass Black</vt:lpstr>
      <vt:lpstr>Couverture début</vt:lpstr>
      <vt:lpstr>Couverture début 2</vt:lpstr>
      <vt:lpstr>Contenu 1</vt:lpstr>
      <vt:lpstr>Contenu 2</vt:lpstr>
      <vt:lpstr>Contenu 3</vt:lpstr>
      <vt:lpstr>Vide</vt:lpstr>
      <vt:lpstr>Pages de section</vt:lpstr>
      <vt:lpstr>Couverture fin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Isabelle Jobin</dc:creator>
  <cp:lastModifiedBy>Hélène Marceau</cp:lastModifiedBy>
  <cp:revision>111</cp:revision>
  <dcterms:created xsi:type="dcterms:W3CDTF">2021-10-29T14:00:09Z</dcterms:created>
  <dcterms:modified xsi:type="dcterms:W3CDTF">2021-11-16T14:11:16Z</dcterms:modified>
</cp:coreProperties>
</file>